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9"/>
  </p:notesMasterIdLst>
  <p:handoutMasterIdLst>
    <p:handoutMasterId r:id="rId10"/>
  </p:handoutMasterIdLst>
  <p:sldIdLst>
    <p:sldId id="264" r:id="rId3"/>
    <p:sldId id="290" r:id="rId4"/>
    <p:sldId id="291" r:id="rId5"/>
    <p:sldId id="292" r:id="rId6"/>
    <p:sldId id="293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10419"/>
    <a:srgbClr val="FFDC00"/>
    <a:srgbClr val="FFC305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DD863-32E9-4C9A-80BA-C7092790154F}" v="73" dt="2022-01-20T09:17:49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4"/>
    <p:restoredTop sz="90928" autoAdjust="0"/>
  </p:normalViewPr>
  <p:slideViewPr>
    <p:cSldViewPr snapToGrid="0" snapToObjects="1">
      <p:cViewPr varScale="1">
        <p:scale>
          <a:sx n="83" d="100"/>
          <a:sy n="83" d="100"/>
        </p:scale>
        <p:origin x="60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luru Murali Krishna" userId="170b7839-95c5-445a-8df6-2b19502f7903" providerId="ADAL" clId="{4DADD863-32E9-4C9A-80BA-C7092790154F}"/>
    <pc:docChg chg="undo redo custSel addSld delSld modSld sldOrd">
      <pc:chgData name="Talluru Murali Krishna" userId="170b7839-95c5-445a-8df6-2b19502f7903" providerId="ADAL" clId="{4DADD863-32E9-4C9A-80BA-C7092790154F}" dt="2022-02-16T04:40:28.862" v="3560" actId="1076"/>
      <pc:docMkLst>
        <pc:docMk/>
      </pc:docMkLst>
      <pc:sldChg chg="addSp delSp modSp mod">
        <pc:chgData name="Talluru Murali Krishna" userId="170b7839-95c5-445a-8df6-2b19502f7903" providerId="ADAL" clId="{4DADD863-32E9-4C9A-80BA-C7092790154F}" dt="2022-01-11T00:47:14.059" v="3365" actId="478"/>
        <pc:sldMkLst>
          <pc:docMk/>
          <pc:sldMk cId="1332786234" sldId="264"/>
        </pc:sldMkLst>
        <pc:spChg chg="mod">
          <ac:chgData name="Talluru Murali Krishna" userId="170b7839-95c5-445a-8df6-2b19502f7903" providerId="ADAL" clId="{4DADD863-32E9-4C9A-80BA-C7092790154F}" dt="2022-01-07T08:12:21.313" v="3103" actId="20577"/>
          <ac:spMkLst>
            <pc:docMk/>
            <pc:sldMk cId="1332786234" sldId="264"/>
            <ac:spMk id="2" creationId="{0120D8CE-D828-4D42-8AE6-59003FB0EF9A}"/>
          </ac:spMkLst>
        </pc:spChg>
        <pc:spChg chg="add del mod">
          <ac:chgData name="Talluru Murali Krishna" userId="170b7839-95c5-445a-8df6-2b19502f7903" providerId="ADAL" clId="{4DADD863-32E9-4C9A-80BA-C7092790154F}" dt="2022-01-07T08:10:44.021" v="3079" actId="20577"/>
          <ac:spMkLst>
            <pc:docMk/>
            <pc:sldMk cId="1332786234" sldId="264"/>
            <ac:spMk id="3" creationId="{4549E4B5-4434-9047-92DC-0D29E35F2BB7}"/>
          </ac:spMkLst>
        </pc:spChg>
        <pc:picChg chg="add del mod">
          <ac:chgData name="Talluru Murali Krishna" userId="170b7839-95c5-445a-8df6-2b19502f7903" providerId="ADAL" clId="{4DADD863-32E9-4C9A-80BA-C7092790154F}" dt="2022-01-07T05:02:59.613" v="116" actId="478"/>
          <ac:picMkLst>
            <pc:docMk/>
            <pc:sldMk cId="1332786234" sldId="264"/>
            <ac:picMk id="5" creationId="{A1080EBF-AB8F-4F1B-A31D-3A273454EDAA}"/>
          </ac:picMkLst>
        </pc:picChg>
        <pc:picChg chg="add mod ord modCrop">
          <ac:chgData name="Talluru Murali Krishna" userId="170b7839-95c5-445a-8df6-2b19502f7903" providerId="ADAL" clId="{4DADD863-32E9-4C9A-80BA-C7092790154F}" dt="2022-01-11T00:47:12.196" v="3364" actId="167"/>
          <ac:picMkLst>
            <pc:docMk/>
            <pc:sldMk cId="1332786234" sldId="264"/>
            <ac:picMk id="6" creationId="{000E09CC-5681-4754-94BB-1CC58D77DD16}"/>
          </ac:picMkLst>
        </pc:picChg>
        <pc:picChg chg="add del mod">
          <ac:chgData name="Talluru Murali Krishna" userId="170b7839-95c5-445a-8df6-2b19502f7903" providerId="ADAL" clId="{4DADD863-32E9-4C9A-80BA-C7092790154F}" dt="2022-01-07T05:05:59.238" v="145" actId="478"/>
          <ac:picMkLst>
            <pc:docMk/>
            <pc:sldMk cId="1332786234" sldId="264"/>
            <ac:picMk id="6" creationId="{006AA0FE-8C98-4A0B-837B-E7E08FF53756}"/>
          </ac:picMkLst>
        </pc:picChg>
        <pc:picChg chg="add del mod modCrop">
          <ac:chgData name="Talluru Murali Krishna" userId="170b7839-95c5-445a-8df6-2b19502f7903" providerId="ADAL" clId="{4DADD863-32E9-4C9A-80BA-C7092790154F}" dt="2022-01-11T00:47:14.059" v="3365" actId="478"/>
          <ac:picMkLst>
            <pc:docMk/>
            <pc:sldMk cId="1332786234" sldId="264"/>
            <ac:picMk id="8" creationId="{FD1D5F0D-A8C2-4028-B175-360928D2766A}"/>
          </ac:picMkLst>
        </pc:picChg>
      </pc:sldChg>
      <pc:sldChg chg="del">
        <pc:chgData name="Talluru Murali Krishna" userId="170b7839-95c5-445a-8df6-2b19502f7903" providerId="ADAL" clId="{4DADD863-32E9-4C9A-80BA-C7092790154F}" dt="2022-01-07T05:14:11.128" v="594" actId="47"/>
        <pc:sldMkLst>
          <pc:docMk/>
          <pc:sldMk cId="231181777" sldId="273"/>
        </pc:sldMkLst>
      </pc:sldChg>
      <pc:sldChg chg="delSp modSp del mod">
        <pc:chgData name="Talluru Murali Krishna" userId="170b7839-95c5-445a-8df6-2b19502f7903" providerId="ADAL" clId="{4DADD863-32E9-4C9A-80BA-C7092790154F}" dt="2022-01-07T05:19:44.623" v="882" actId="47"/>
        <pc:sldMkLst>
          <pc:docMk/>
          <pc:sldMk cId="1660298154" sldId="275"/>
        </pc:sldMkLst>
        <pc:spChg chg="del mod">
          <ac:chgData name="Talluru Murali Krishna" userId="170b7839-95c5-445a-8df6-2b19502f7903" providerId="ADAL" clId="{4DADD863-32E9-4C9A-80BA-C7092790154F}" dt="2022-01-07T05:14:34.246" v="597" actId="478"/>
          <ac:spMkLst>
            <pc:docMk/>
            <pc:sldMk cId="1660298154" sldId="275"/>
            <ac:spMk id="24" creationId="{41AB4D30-7AD0-45B3-BD86-95AE9BE45575}"/>
          </ac:spMkLst>
        </pc:spChg>
        <pc:spChg chg="del mod">
          <ac:chgData name="Talluru Murali Krishna" userId="170b7839-95c5-445a-8df6-2b19502f7903" providerId="ADAL" clId="{4DADD863-32E9-4C9A-80BA-C7092790154F}" dt="2022-01-07T05:12:30.824" v="511" actId="478"/>
          <ac:spMkLst>
            <pc:docMk/>
            <pc:sldMk cId="1660298154" sldId="275"/>
            <ac:spMk id="25" creationId="{8AD4637B-256B-4430-9B69-C7E288E8B0E0}"/>
          </ac:spMkLst>
        </pc:spChg>
        <pc:picChg chg="del">
          <ac:chgData name="Talluru Murali Krishna" userId="170b7839-95c5-445a-8df6-2b19502f7903" providerId="ADAL" clId="{4DADD863-32E9-4C9A-80BA-C7092790154F}" dt="2022-01-07T05:14:35.354" v="598" actId="478"/>
          <ac:picMkLst>
            <pc:docMk/>
            <pc:sldMk cId="1660298154" sldId="275"/>
            <ac:picMk id="15" creationId="{86597380-C0D9-45C4-9A9E-BFC95996CE5E}"/>
          </ac:picMkLst>
        </pc:picChg>
        <pc:cxnChg chg="del">
          <ac:chgData name="Talluru Murali Krishna" userId="170b7839-95c5-445a-8df6-2b19502f7903" providerId="ADAL" clId="{4DADD863-32E9-4C9A-80BA-C7092790154F}" dt="2022-01-07T05:14:34.246" v="597" actId="478"/>
          <ac:cxnSpMkLst>
            <pc:docMk/>
            <pc:sldMk cId="1660298154" sldId="275"/>
            <ac:cxnSpMk id="20" creationId="{4A371D7F-0C41-4C59-9880-04E685FFD559}"/>
          </ac:cxnSpMkLst>
        </pc:cxnChg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1663886602" sldId="277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910204649" sldId="278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2862448882" sldId="279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827683360" sldId="280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2938078536" sldId="281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3038036915" sldId="282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3493879944" sldId="283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912425218" sldId="284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322538643" sldId="286"/>
        </pc:sldMkLst>
      </pc:sldChg>
      <pc:sldChg chg="del">
        <pc:chgData name="Talluru Murali Krishna" userId="170b7839-95c5-445a-8df6-2b19502f7903" providerId="ADAL" clId="{4DADD863-32E9-4C9A-80BA-C7092790154F}" dt="2022-01-07T05:19:56.764" v="883" actId="47"/>
        <pc:sldMkLst>
          <pc:docMk/>
          <pc:sldMk cId="1627445236" sldId="287"/>
        </pc:sldMkLst>
      </pc:sldChg>
      <pc:sldChg chg="del">
        <pc:chgData name="Talluru Murali Krishna" userId="170b7839-95c5-445a-8df6-2b19502f7903" providerId="ADAL" clId="{4DADD863-32E9-4C9A-80BA-C7092790154F}" dt="2022-01-07T05:11:10.045" v="489" actId="47"/>
        <pc:sldMkLst>
          <pc:docMk/>
          <pc:sldMk cId="3367487409" sldId="288"/>
        </pc:sldMkLst>
      </pc:sldChg>
      <pc:sldChg chg="del ord">
        <pc:chgData name="Talluru Murali Krishna" userId="170b7839-95c5-445a-8df6-2b19502f7903" providerId="ADAL" clId="{4DADD863-32E9-4C9A-80BA-C7092790154F}" dt="2022-01-07T05:14:28.942" v="596" actId="47"/>
        <pc:sldMkLst>
          <pc:docMk/>
          <pc:sldMk cId="237311802" sldId="289"/>
        </pc:sldMkLst>
      </pc:sldChg>
      <pc:sldChg chg="addSp delSp modSp add mod">
        <pc:chgData name="Talluru Murali Krishna" userId="170b7839-95c5-445a-8df6-2b19502f7903" providerId="ADAL" clId="{4DADD863-32E9-4C9A-80BA-C7092790154F}" dt="2022-01-11T00:28:54.393" v="3189" actId="20577"/>
        <pc:sldMkLst>
          <pc:docMk/>
          <pc:sldMk cId="2403135694" sldId="290"/>
        </pc:sldMkLst>
        <pc:spChg chg="mod">
          <ac:chgData name="Talluru Murali Krishna" userId="170b7839-95c5-445a-8df6-2b19502f7903" providerId="ADAL" clId="{4DADD863-32E9-4C9A-80BA-C7092790154F}" dt="2022-01-07T08:12:43.529" v="3114" actId="20577"/>
          <ac:spMkLst>
            <pc:docMk/>
            <pc:sldMk cId="2403135694" sldId="290"/>
            <ac:spMk id="3" creationId="{5509107B-D79C-4196-8157-4841D82EA5F9}"/>
          </ac:spMkLst>
        </pc:spChg>
        <pc:spChg chg="mod">
          <ac:chgData name="Talluru Murali Krishna" userId="170b7839-95c5-445a-8df6-2b19502f7903" providerId="ADAL" clId="{4DADD863-32E9-4C9A-80BA-C7092790154F}" dt="2022-01-11T00:27:43.235" v="3183" actId="1038"/>
          <ac:spMkLst>
            <pc:docMk/>
            <pc:sldMk cId="2403135694" sldId="290"/>
            <ac:spMk id="4" creationId="{D92FB1B7-4212-4AB5-8F99-481BCAE695F9}"/>
          </ac:spMkLst>
        </pc:spChg>
        <pc:spChg chg="add del mod">
          <ac:chgData name="Talluru Murali Krishna" userId="170b7839-95c5-445a-8df6-2b19502f7903" providerId="ADAL" clId="{4DADD863-32E9-4C9A-80BA-C7092790154F}" dt="2022-01-11T00:26:24.244" v="3123" actId="478"/>
          <ac:spMkLst>
            <pc:docMk/>
            <pc:sldMk cId="2403135694" sldId="290"/>
            <ac:spMk id="7" creationId="{06B0324F-9679-4302-9653-470A8031C1C4}"/>
          </ac:spMkLst>
        </pc:spChg>
        <pc:spChg chg="mod">
          <ac:chgData name="Talluru Murali Krishna" userId="170b7839-95c5-445a-8df6-2b19502f7903" providerId="ADAL" clId="{4DADD863-32E9-4C9A-80BA-C7092790154F}" dt="2022-01-11T00:27:43.235" v="3183" actId="1038"/>
          <ac:spMkLst>
            <pc:docMk/>
            <pc:sldMk cId="2403135694" sldId="290"/>
            <ac:spMk id="13" creationId="{9AB37111-8579-437B-A162-53AAE15C4D40}"/>
          </ac:spMkLst>
        </pc:spChg>
        <pc:spChg chg="add mod">
          <ac:chgData name="Talluru Murali Krishna" userId="170b7839-95c5-445a-8df6-2b19502f7903" providerId="ADAL" clId="{4DADD863-32E9-4C9A-80BA-C7092790154F}" dt="2022-01-11T00:26:54.888" v="3131" actId="20577"/>
          <ac:spMkLst>
            <pc:docMk/>
            <pc:sldMk cId="2403135694" sldId="290"/>
            <ac:spMk id="16" creationId="{2DA04DFB-CCC3-491E-8C99-DD6773413FE8}"/>
          </ac:spMkLst>
        </pc:spChg>
        <pc:spChg chg="add mod">
          <ac:chgData name="Talluru Murali Krishna" userId="170b7839-95c5-445a-8df6-2b19502f7903" providerId="ADAL" clId="{4DADD863-32E9-4C9A-80BA-C7092790154F}" dt="2022-01-11T00:28:54.393" v="3189" actId="20577"/>
          <ac:spMkLst>
            <pc:docMk/>
            <pc:sldMk cId="2403135694" sldId="290"/>
            <ac:spMk id="19" creationId="{E6B91FF4-0834-46AA-9078-39BE812449BF}"/>
          </ac:spMkLst>
        </pc:spChg>
        <pc:spChg chg="mod">
          <ac:chgData name="Talluru Murali Krishna" userId="170b7839-95c5-445a-8df6-2b19502f7903" providerId="ADAL" clId="{4DADD863-32E9-4C9A-80BA-C7092790154F}" dt="2022-01-07T05:25:01.121" v="1105" actId="20577"/>
          <ac:spMkLst>
            <pc:docMk/>
            <pc:sldMk cId="2403135694" sldId="290"/>
            <ac:spMk id="22" creationId="{AE8EA8ED-B9F8-41FB-AD9C-CB07C61F3744}"/>
          </ac:spMkLst>
        </pc:spChg>
        <pc:spChg chg="add mod">
          <ac:chgData name="Talluru Murali Krishna" userId="170b7839-95c5-445a-8df6-2b19502f7903" providerId="ADAL" clId="{4DADD863-32E9-4C9A-80BA-C7092790154F}" dt="2022-01-07T07:31:28.529" v="2310" actId="1035"/>
          <ac:spMkLst>
            <pc:docMk/>
            <pc:sldMk cId="2403135694" sldId="290"/>
            <ac:spMk id="23" creationId="{B0F719DB-A389-4B72-B790-73049CFD0FD5}"/>
          </ac:spMkLst>
        </pc:spChg>
        <pc:spChg chg="mod">
          <ac:chgData name="Talluru Murali Krishna" userId="170b7839-95c5-445a-8df6-2b19502f7903" providerId="ADAL" clId="{4DADD863-32E9-4C9A-80BA-C7092790154F}" dt="2022-01-07T07:31:10.380" v="2289" actId="1035"/>
          <ac:spMkLst>
            <pc:docMk/>
            <pc:sldMk cId="2403135694" sldId="290"/>
            <ac:spMk id="24" creationId="{41AB4D30-7AD0-45B3-BD86-95AE9BE45575}"/>
          </ac:spMkLst>
        </pc:spChg>
        <pc:spChg chg="mod">
          <ac:chgData name="Talluru Murali Krishna" userId="170b7839-95c5-445a-8df6-2b19502f7903" providerId="ADAL" clId="{4DADD863-32E9-4C9A-80BA-C7092790154F}" dt="2022-01-07T05:18:34.885" v="796" actId="1036"/>
          <ac:spMkLst>
            <pc:docMk/>
            <pc:sldMk cId="2403135694" sldId="290"/>
            <ac:spMk id="27" creationId="{DBFC9D21-A991-47B7-94FB-FFBC59A5C8BB}"/>
          </ac:spMkLst>
        </pc:spChg>
        <pc:spChg chg="mod">
          <ac:chgData name="Talluru Murali Krishna" userId="170b7839-95c5-445a-8df6-2b19502f7903" providerId="ADAL" clId="{4DADD863-32E9-4C9A-80BA-C7092790154F}" dt="2022-01-07T07:31:22.173" v="2297" actId="1036"/>
          <ac:spMkLst>
            <pc:docMk/>
            <pc:sldMk cId="2403135694" sldId="290"/>
            <ac:spMk id="28" creationId="{77BCC17A-9CCA-47C1-9485-62D3DAD7D692}"/>
          </ac:spMkLst>
        </pc:spChg>
        <pc:spChg chg="mod">
          <ac:chgData name="Talluru Murali Krishna" userId="170b7839-95c5-445a-8df6-2b19502f7903" providerId="ADAL" clId="{4DADD863-32E9-4C9A-80BA-C7092790154F}" dt="2022-01-07T07:31:22.173" v="2297" actId="1036"/>
          <ac:spMkLst>
            <pc:docMk/>
            <pc:sldMk cId="2403135694" sldId="290"/>
            <ac:spMk id="29" creationId="{19480F8C-A235-4AF4-A70B-16BAC371C042}"/>
          </ac:spMkLst>
        </pc:spChg>
        <pc:spChg chg="add mod">
          <ac:chgData name="Talluru Murali Krishna" userId="170b7839-95c5-445a-8df6-2b19502f7903" providerId="ADAL" clId="{4DADD863-32E9-4C9A-80BA-C7092790154F}" dt="2022-01-07T07:31:28.529" v="2310" actId="1035"/>
          <ac:spMkLst>
            <pc:docMk/>
            <pc:sldMk cId="2403135694" sldId="290"/>
            <ac:spMk id="30" creationId="{C10D933C-4F63-4A7E-A615-F9A77CD2006E}"/>
          </ac:spMkLst>
        </pc:spChg>
        <pc:grpChg chg="mod">
          <ac:chgData name="Talluru Murali Krishna" userId="170b7839-95c5-445a-8df6-2b19502f7903" providerId="ADAL" clId="{4DADD863-32E9-4C9A-80BA-C7092790154F}" dt="2022-01-11T00:27:43.235" v="3183" actId="1038"/>
          <ac:grpSpMkLst>
            <pc:docMk/>
            <pc:sldMk cId="2403135694" sldId="290"/>
            <ac:grpSpMk id="2" creationId="{45E2D1A4-FAA2-4B25-9832-3969AE16FE2B}"/>
          </ac:grpSpMkLst>
        </pc:grpChg>
        <pc:grpChg chg="mod">
          <ac:chgData name="Talluru Murali Krishna" userId="170b7839-95c5-445a-8df6-2b19502f7903" providerId="ADAL" clId="{4DADD863-32E9-4C9A-80BA-C7092790154F}" dt="2022-01-11T00:27:43.235" v="3183" actId="1038"/>
          <ac:grpSpMkLst>
            <pc:docMk/>
            <pc:sldMk cId="2403135694" sldId="290"/>
            <ac:grpSpMk id="5" creationId="{440ACBA8-C49D-4ACB-B8C9-370C60A94F91}"/>
          </ac:grpSpMkLst>
        </pc:grpChg>
        <pc:grpChg chg="mod">
          <ac:chgData name="Talluru Murali Krishna" userId="170b7839-95c5-445a-8df6-2b19502f7903" providerId="ADAL" clId="{4DADD863-32E9-4C9A-80BA-C7092790154F}" dt="2022-01-11T00:27:43.235" v="3183" actId="1038"/>
          <ac:grpSpMkLst>
            <pc:docMk/>
            <pc:sldMk cId="2403135694" sldId="290"/>
            <ac:grpSpMk id="6" creationId="{F3CD45E6-4EE9-4B01-A6D2-891D036596D4}"/>
          </ac:grpSpMkLst>
        </pc:grpChg>
        <pc:grpChg chg="mod">
          <ac:chgData name="Talluru Murali Krishna" userId="170b7839-95c5-445a-8df6-2b19502f7903" providerId="ADAL" clId="{4DADD863-32E9-4C9A-80BA-C7092790154F}" dt="2022-01-07T07:31:10.380" v="2289" actId="1035"/>
          <ac:grpSpMkLst>
            <pc:docMk/>
            <pc:sldMk cId="2403135694" sldId="290"/>
            <ac:grpSpMk id="17" creationId="{18923528-70E3-4977-B835-8A4DD6D2261C}"/>
          </ac:grpSpMkLst>
        </pc:grpChg>
        <pc:picChg chg="del">
          <ac:chgData name="Talluru Murali Krishna" userId="170b7839-95c5-445a-8df6-2b19502f7903" providerId="ADAL" clId="{4DADD863-32E9-4C9A-80BA-C7092790154F}" dt="2022-01-07T05:14:38.216" v="599" actId="478"/>
          <ac:picMkLst>
            <pc:docMk/>
            <pc:sldMk cId="2403135694" sldId="290"/>
            <ac:picMk id="15" creationId="{86597380-C0D9-45C4-9A9E-BFC95996CE5E}"/>
          </ac:picMkLst>
        </pc:picChg>
        <pc:cxnChg chg="mod">
          <ac:chgData name="Talluru Murali Krishna" userId="170b7839-95c5-445a-8df6-2b19502f7903" providerId="ADAL" clId="{4DADD863-32E9-4C9A-80BA-C7092790154F}" dt="2022-01-11T00:27:43.235" v="3183" actId="1038"/>
          <ac:cxnSpMkLst>
            <pc:docMk/>
            <pc:sldMk cId="2403135694" sldId="290"/>
            <ac:cxnSpMk id="11" creationId="{B066C67E-0423-41DA-B330-6B4565CEBF44}"/>
          </ac:cxnSpMkLst>
        </pc:cxnChg>
        <pc:cxnChg chg="add mod">
          <ac:chgData name="Talluru Murali Krishna" userId="170b7839-95c5-445a-8df6-2b19502f7903" providerId="ADAL" clId="{4DADD863-32E9-4C9A-80BA-C7092790154F}" dt="2022-01-07T07:31:10.380" v="2289" actId="1035"/>
          <ac:cxnSpMkLst>
            <pc:docMk/>
            <pc:sldMk cId="2403135694" sldId="290"/>
            <ac:cxnSpMk id="14" creationId="{59E3EBF0-715E-49AB-9EED-A3C3547A6668}"/>
          </ac:cxnSpMkLst>
        </pc:cxnChg>
        <pc:cxnChg chg="add mod">
          <ac:chgData name="Talluru Murali Krishna" userId="170b7839-95c5-445a-8df6-2b19502f7903" providerId="ADAL" clId="{4DADD863-32E9-4C9A-80BA-C7092790154F}" dt="2022-01-07T07:31:10.380" v="2289" actId="1035"/>
          <ac:cxnSpMkLst>
            <pc:docMk/>
            <pc:sldMk cId="2403135694" sldId="290"/>
            <ac:cxnSpMk id="18" creationId="{517A67E9-8735-45A6-A787-0BAC5E2DCE9C}"/>
          </ac:cxnSpMkLst>
        </pc:cxnChg>
        <pc:cxnChg chg="mod">
          <ac:chgData name="Talluru Murali Krishna" userId="170b7839-95c5-445a-8df6-2b19502f7903" providerId="ADAL" clId="{4DADD863-32E9-4C9A-80BA-C7092790154F}" dt="2022-01-07T07:31:10.380" v="2289" actId="1035"/>
          <ac:cxnSpMkLst>
            <pc:docMk/>
            <pc:sldMk cId="2403135694" sldId="290"/>
            <ac:cxnSpMk id="20" creationId="{4A371D7F-0C41-4C59-9880-04E685FFD559}"/>
          </ac:cxnSpMkLst>
        </pc:cxnChg>
        <pc:cxnChg chg="add mod">
          <ac:chgData name="Talluru Murali Krishna" userId="170b7839-95c5-445a-8df6-2b19502f7903" providerId="ADAL" clId="{4DADD863-32E9-4C9A-80BA-C7092790154F}" dt="2022-01-07T07:31:28.529" v="2310" actId="1035"/>
          <ac:cxnSpMkLst>
            <pc:docMk/>
            <pc:sldMk cId="2403135694" sldId="290"/>
            <ac:cxnSpMk id="21" creationId="{1CD958EB-5448-4B6E-90C9-8EB30DD04674}"/>
          </ac:cxnSpMkLst>
        </pc:cxnChg>
        <pc:cxnChg chg="add mod">
          <ac:chgData name="Talluru Murali Krishna" userId="170b7839-95c5-445a-8df6-2b19502f7903" providerId="ADAL" clId="{4DADD863-32E9-4C9A-80BA-C7092790154F}" dt="2022-01-07T07:31:28.529" v="2310" actId="1035"/>
          <ac:cxnSpMkLst>
            <pc:docMk/>
            <pc:sldMk cId="2403135694" sldId="290"/>
            <ac:cxnSpMk id="25" creationId="{AC5E0ADF-EBF8-4732-A385-21BC91F3C42D}"/>
          </ac:cxnSpMkLst>
        </pc:cxnChg>
      </pc:sldChg>
      <pc:sldChg chg="addSp delSp modSp add mod">
        <pc:chgData name="Talluru Murali Krishna" userId="170b7839-95c5-445a-8df6-2b19502f7903" providerId="ADAL" clId="{4DADD863-32E9-4C9A-80BA-C7092790154F}" dt="2022-02-16T04:40:28.862" v="3560" actId="1076"/>
        <pc:sldMkLst>
          <pc:docMk/>
          <pc:sldMk cId="47141253" sldId="291"/>
        </pc:sldMkLst>
        <pc:spChg chg="add mod">
          <ac:chgData name="Talluru Murali Krishna" userId="170b7839-95c5-445a-8df6-2b19502f7903" providerId="ADAL" clId="{4DADD863-32E9-4C9A-80BA-C7092790154F}" dt="2022-01-07T05:32:54.530" v="1296" actId="1036"/>
          <ac:spMkLst>
            <pc:docMk/>
            <pc:sldMk cId="47141253" sldId="291"/>
            <ac:spMk id="2" creationId="{9110EA7E-66E4-4EAB-B09C-843705738FDB}"/>
          </ac:spMkLst>
        </pc:spChg>
        <pc:spChg chg="mod">
          <ac:chgData name="Talluru Murali Krishna" userId="170b7839-95c5-445a-8df6-2b19502f7903" providerId="ADAL" clId="{4DADD863-32E9-4C9A-80BA-C7092790154F}" dt="2022-01-07T05:25:26.247" v="1122" actId="20577"/>
          <ac:spMkLst>
            <pc:docMk/>
            <pc:sldMk cId="47141253" sldId="291"/>
            <ac:spMk id="3" creationId="{5509107B-D79C-4196-8157-4841D82EA5F9}"/>
          </ac:spMkLst>
        </pc:spChg>
        <pc:spChg chg="add mod">
          <ac:chgData name="Talluru Murali Krishna" userId="170b7839-95c5-445a-8df6-2b19502f7903" providerId="ADAL" clId="{4DADD863-32E9-4C9A-80BA-C7092790154F}" dt="2022-01-20T09:22:58.220" v="3545" actId="20577"/>
          <ac:spMkLst>
            <pc:docMk/>
            <pc:sldMk cId="47141253" sldId="291"/>
            <ac:spMk id="4" creationId="{4B250056-5F63-4740-A24B-F42674CB5713}"/>
          </ac:spMkLst>
        </pc:spChg>
        <pc:spChg chg="add del mod">
          <ac:chgData name="Talluru Murali Krishna" userId="170b7839-95c5-445a-8df6-2b19502f7903" providerId="ADAL" clId="{4DADD863-32E9-4C9A-80BA-C7092790154F}" dt="2022-01-07T05:44:17.119" v="1565" actId="478"/>
          <ac:spMkLst>
            <pc:docMk/>
            <pc:sldMk cId="47141253" sldId="291"/>
            <ac:spMk id="9" creationId="{2BDE961F-BAF8-4F1A-BB39-63B88B3C2911}"/>
          </ac:spMkLst>
        </pc:spChg>
        <pc:spChg chg="del">
          <ac:chgData name="Talluru Murali Krishna" userId="170b7839-95c5-445a-8df6-2b19502f7903" providerId="ADAL" clId="{4DADD863-32E9-4C9A-80BA-C7092790154F}" dt="2022-01-07T05:25:30.879" v="1123" actId="478"/>
          <ac:spMkLst>
            <pc:docMk/>
            <pc:sldMk cId="47141253" sldId="291"/>
            <ac:spMk id="13" creationId="{9AB37111-8579-437B-A162-53AAE15C4D40}"/>
          </ac:spMkLst>
        </pc:spChg>
        <pc:spChg chg="del">
          <ac:chgData name="Talluru Murali Krishna" userId="170b7839-95c5-445a-8df6-2b19502f7903" providerId="ADAL" clId="{4DADD863-32E9-4C9A-80BA-C7092790154F}" dt="2022-01-07T05:25:30.879" v="1123" actId="478"/>
          <ac:spMkLst>
            <pc:docMk/>
            <pc:sldMk cId="47141253" sldId="291"/>
            <ac:spMk id="16" creationId="{2DA04DFB-CCC3-491E-8C99-DD6773413FE8}"/>
          </ac:spMkLst>
        </pc:spChg>
        <pc:spChg chg="del">
          <ac:chgData name="Talluru Murali Krishna" userId="170b7839-95c5-445a-8df6-2b19502f7903" providerId="ADAL" clId="{4DADD863-32E9-4C9A-80BA-C7092790154F}" dt="2022-01-07T05:25:30.879" v="1123" actId="478"/>
          <ac:spMkLst>
            <pc:docMk/>
            <pc:sldMk cId="47141253" sldId="291"/>
            <ac:spMk id="19" creationId="{E6B91FF4-0834-46AA-9078-39BE812449BF}"/>
          </ac:spMkLst>
        </pc:spChg>
        <pc:spChg chg="del">
          <ac:chgData name="Talluru Murali Krishna" userId="170b7839-95c5-445a-8df6-2b19502f7903" providerId="ADAL" clId="{4DADD863-32E9-4C9A-80BA-C7092790154F}" dt="2022-01-07T05:25:30.879" v="1123" actId="478"/>
          <ac:spMkLst>
            <pc:docMk/>
            <pc:sldMk cId="47141253" sldId="291"/>
            <ac:spMk id="23" creationId="{B0F719DB-A389-4B72-B790-73049CFD0FD5}"/>
          </ac:spMkLst>
        </pc:spChg>
        <pc:spChg chg="del">
          <ac:chgData name="Talluru Murali Krishna" userId="170b7839-95c5-445a-8df6-2b19502f7903" providerId="ADAL" clId="{4DADD863-32E9-4C9A-80BA-C7092790154F}" dt="2022-01-07T05:25:30.879" v="1123" actId="478"/>
          <ac:spMkLst>
            <pc:docMk/>
            <pc:sldMk cId="47141253" sldId="291"/>
            <ac:spMk id="24" creationId="{41AB4D30-7AD0-45B3-BD86-95AE9BE45575}"/>
          </ac:spMkLst>
        </pc:spChg>
        <pc:spChg chg="del">
          <ac:chgData name="Talluru Murali Krishna" userId="170b7839-95c5-445a-8df6-2b19502f7903" providerId="ADAL" clId="{4DADD863-32E9-4C9A-80BA-C7092790154F}" dt="2022-01-07T05:25:30.879" v="1123" actId="478"/>
          <ac:spMkLst>
            <pc:docMk/>
            <pc:sldMk cId="47141253" sldId="291"/>
            <ac:spMk id="30" creationId="{C10D933C-4F63-4A7E-A615-F9A77CD2006E}"/>
          </ac:spMkLst>
        </pc:spChg>
        <pc:spChg chg="add mod">
          <ac:chgData name="Talluru Murali Krishna" userId="170b7839-95c5-445a-8df6-2b19502f7903" providerId="ADAL" clId="{4DADD863-32E9-4C9A-80BA-C7092790154F}" dt="2022-01-07T07:46:43.677" v="2826" actId="1076"/>
          <ac:spMkLst>
            <pc:docMk/>
            <pc:sldMk cId="47141253" sldId="291"/>
            <ac:spMk id="32" creationId="{D24E4BFE-F818-4334-942B-CA9D5E2CAC3B}"/>
          </ac:spMkLst>
        </pc:spChg>
        <pc:spChg chg="add del mod">
          <ac:chgData name="Talluru Murali Krishna" userId="170b7839-95c5-445a-8df6-2b19502f7903" providerId="ADAL" clId="{4DADD863-32E9-4C9A-80BA-C7092790154F}" dt="2022-01-07T05:42:08.274" v="1451"/>
          <ac:spMkLst>
            <pc:docMk/>
            <pc:sldMk cId="47141253" sldId="291"/>
            <ac:spMk id="34" creationId="{B3D1529F-762F-4ACB-B3C9-D69B51CE02D5}"/>
          </ac:spMkLst>
        </pc:spChg>
        <pc:spChg chg="add mod">
          <ac:chgData name="Talluru Murali Krishna" userId="170b7839-95c5-445a-8df6-2b19502f7903" providerId="ADAL" clId="{4DADD863-32E9-4C9A-80BA-C7092790154F}" dt="2022-01-07T05:47:14.739" v="1690" actId="1076"/>
          <ac:spMkLst>
            <pc:docMk/>
            <pc:sldMk cId="47141253" sldId="291"/>
            <ac:spMk id="35" creationId="{A1F901E6-D116-460E-8E38-C351F83ABF50}"/>
          </ac:spMkLst>
        </pc:spChg>
        <pc:spChg chg="add mod">
          <ac:chgData name="Talluru Murali Krishna" userId="170b7839-95c5-445a-8df6-2b19502f7903" providerId="ADAL" clId="{4DADD863-32E9-4C9A-80BA-C7092790154F}" dt="2022-01-07T08:09:04.855" v="3042" actId="1076"/>
          <ac:spMkLst>
            <pc:docMk/>
            <pc:sldMk cId="47141253" sldId="291"/>
            <ac:spMk id="36" creationId="{960E3A5E-6247-4D92-A137-53E5D701196C}"/>
          </ac:spMkLst>
        </pc:spChg>
        <pc:spChg chg="add mod">
          <ac:chgData name="Talluru Murali Krishna" userId="170b7839-95c5-445a-8df6-2b19502f7903" providerId="ADAL" clId="{4DADD863-32E9-4C9A-80BA-C7092790154F}" dt="2022-01-07T08:09:24.368" v="3048" actId="20577"/>
          <ac:spMkLst>
            <pc:docMk/>
            <pc:sldMk cId="47141253" sldId="291"/>
            <ac:spMk id="37" creationId="{4DE6F2BA-468A-4386-A95B-D811AC3EDA5D}"/>
          </ac:spMkLst>
        </pc:spChg>
        <pc:grpChg chg="add mod">
          <ac:chgData name="Talluru Murali Krishna" userId="170b7839-95c5-445a-8df6-2b19502f7903" providerId="ADAL" clId="{4DADD863-32E9-4C9A-80BA-C7092790154F}" dt="2022-01-20T09:17:49.023" v="3540" actId="164"/>
          <ac:grpSpMkLst>
            <pc:docMk/>
            <pc:sldMk cId="47141253" sldId="291"/>
            <ac:grpSpMk id="11" creationId="{2C5D8EDA-25CB-4B7F-A8E7-B92484333DB2}"/>
          </ac:grpSpMkLst>
        </pc:grpChg>
        <pc:grpChg chg="del">
          <ac:chgData name="Talluru Murali Krishna" userId="170b7839-95c5-445a-8df6-2b19502f7903" providerId="ADAL" clId="{4DADD863-32E9-4C9A-80BA-C7092790154F}" dt="2022-01-07T05:25:30.879" v="1123" actId="478"/>
          <ac:grpSpMkLst>
            <pc:docMk/>
            <pc:sldMk cId="47141253" sldId="291"/>
            <ac:grpSpMk id="17" creationId="{18923528-70E3-4977-B835-8A4DD6D2261C}"/>
          </ac:grpSpMkLst>
        </pc:grpChg>
        <pc:graphicFrameChg chg="add mod modGraphic">
          <ac:chgData name="Talluru Murali Krishna" userId="170b7839-95c5-445a-8df6-2b19502f7903" providerId="ADAL" clId="{4DADD863-32E9-4C9A-80BA-C7092790154F}" dt="2022-02-16T04:40:23.025" v="3558" actId="14734"/>
          <ac:graphicFrameMkLst>
            <pc:docMk/>
            <pc:sldMk cId="47141253" sldId="291"/>
            <ac:graphicFrameMk id="8" creationId="{B29F4385-3660-4A44-B30A-0966DAE8EC75}"/>
          </ac:graphicFrameMkLst>
        </pc:graphicFrameChg>
        <pc:graphicFrameChg chg="add del mod modGraphic">
          <ac:chgData name="Talluru Murali Krishna" userId="170b7839-95c5-445a-8df6-2b19502f7903" providerId="ADAL" clId="{4DADD863-32E9-4C9A-80BA-C7092790154F}" dt="2022-01-07T05:34:34.431" v="1312" actId="478"/>
          <ac:graphicFrameMkLst>
            <pc:docMk/>
            <pc:sldMk cId="47141253" sldId="291"/>
            <ac:graphicFrameMk id="33" creationId="{AD7A918D-325C-4109-AB4F-19E6619FDB0A}"/>
          </ac:graphicFrameMkLst>
        </pc:graphicFrameChg>
        <pc:picChg chg="add mod ord">
          <ac:chgData name="Talluru Murali Krishna" userId="170b7839-95c5-445a-8df6-2b19502f7903" providerId="ADAL" clId="{4DADD863-32E9-4C9A-80BA-C7092790154F}" dt="2022-02-16T04:40:28.862" v="3560" actId="1076"/>
          <ac:picMkLst>
            <pc:docMk/>
            <pc:sldMk cId="47141253" sldId="291"/>
            <ac:picMk id="7" creationId="{8EE21709-AC93-42DF-BBA8-170840BC340F}"/>
          </ac:picMkLst>
        </pc:picChg>
        <pc:picChg chg="add del mod">
          <ac:chgData name="Talluru Murali Krishna" userId="170b7839-95c5-445a-8df6-2b19502f7903" providerId="ADAL" clId="{4DADD863-32E9-4C9A-80BA-C7092790154F}" dt="2022-01-11T01:19:52.421" v="3378" actId="478"/>
          <ac:picMkLst>
            <pc:docMk/>
            <pc:sldMk cId="47141253" sldId="291"/>
            <ac:picMk id="31" creationId="{A1080EBF-AB8F-4F1B-A31D-3A273454EDAA}"/>
          </ac:picMkLst>
        </pc:picChg>
        <pc:cxnChg chg="add mod">
          <ac:chgData name="Talluru Murali Krishna" userId="170b7839-95c5-445a-8df6-2b19502f7903" providerId="ADAL" clId="{4DADD863-32E9-4C9A-80BA-C7092790154F}" dt="2022-01-07T05:32:49.209" v="1289" actId="1076"/>
          <ac:cxnSpMkLst>
            <pc:docMk/>
            <pc:sldMk cId="47141253" sldId="291"/>
            <ac:cxnSpMk id="5" creationId="{A70B23DD-8259-4FE2-8E5D-5D2712FEDFEF}"/>
          </ac:cxnSpMkLst>
        </pc:cxnChg>
        <pc:cxnChg chg="mod">
          <ac:chgData name="Talluru Murali Krishna" userId="170b7839-95c5-445a-8df6-2b19502f7903" providerId="ADAL" clId="{4DADD863-32E9-4C9A-80BA-C7092790154F}" dt="2022-01-11T01:20:41.430" v="3383" actId="1076"/>
          <ac:cxnSpMkLst>
            <pc:docMk/>
            <pc:sldMk cId="47141253" sldId="291"/>
            <ac:cxnSpMk id="6" creationId="{5B01C910-4F47-46ED-8038-0975B393C296}"/>
          </ac:cxnSpMkLst>
        </pc:cxnChg>
        <pc:cxnChg chg="add mod">
          <ac:chgData name="Talluru Murali Krishna" userId="170b7839-95c5-445a-8df6-2b19502f7903" providerId="ADAL" clId="{4DADD863-32E9-4C9A-80BA-C7092790154F}" dt="2022-01-20T09:17:49.023" v="3540" actId="164"/>
          <ac:cxnSpMkLst>
            <pc:docMk/>
            <pc:sldMk cId="47141253" sldId="291"/>
            <ac:cxnSpMk id="10" creationId="{7CD2CD89-B0C3-41A0-A2A8-7F6F293D1FD9}"/>
          </ac:cxnSpMkLst>
        </pc:cxnChg>
        <pc:cxnChg chg="del">
          <ac:chgData name="Talluru Murali Krishna" userId="170b7839-95c5-445a-8df6-2b19502f7903" providerId="ADAL" clId="{4DADD863-32E9-4C9A-80BA-C7092790154F}" dt="2022-01-07T05:25:30.879" v="1123" actId="478"/>
          <ac:cxnSpMkLst>
            <pc:docMk/>
            <pc:sldMk cId="47141253" sldId="291"/>
            <ac:cxnSpMk id="11" creationId="{B066C67E-0423-41DA-B330-6B4565CEBF44}"/>
          </ac:cxnSpMkLst>
        </pc:cxnChg>
        <pc:cxnChg chg="del">
          <ac:chgData name="Talluru Murali Krishna" userId="170b7839-95c5-445a-8df6-2b19502f7903" providerId="ADAL" clId="{4DADD863-32E9-4C9A-80BA-C7092790154F}" dt="2022-01-07T05:25:30.879" v="1123" actId="478"/>
          <ac:cxnSpMkLst>
            <pc:docMk/>
            <pc:sldMk cId="47141253" sldId="291"/>
            <ac:cxnSpMk id="14" creationId="{59E3EBF0-715E-49AB-9EED-A3C3547A6668}"/>
          </ac:cxnSpMkLst>
        </pc:cxnChg>
        <pc:cxnChg chg="del">
          <ac:chgData name="Talluru Murali Krishna" userId="170b7839-95c5-445a-8df6-2b19502f7903" providerId="ADAL" clId="{4DADD863-32E9-4C9A-80BA-C7092790154F}" dt="2022-01-07T05:25:30.879" v="1123" actId="478"/>
          <ac:cxnSpMkLst>
            <pc:docMk/>
            <pc:sldMk cId="47141253" sldId="291"/>
            <ac:cxnSpMk id="18" creationId="{517A67E9-8735-45A6-A787-0BAC5E2DCE9C}"/>
          </ac:cxnSpMkLst>
        </pc:cxnChg>
        <pc:cxnChg chg="del">
          <ac:chgData name="Talluru Murali Krishna" userId="170b7839-95c5-445a-8df6-2b19502f7903" providerId="ADAL" clId="{4DADD863-32E9-4C9A-80BA-C7092790154F}" dt="2022-01-07T05:25:30.879" v="1123" actId="478"/>
          <ac:cxnSpMkLst>
            <pc:docMk/>
            <pc:sldMk cId="47141253" sldId="291"/>
            <ac:cxnSpMk id="20" creationId="{4A371D7F-0C41-4C59-9880-04E685FFD559}"/>
          </ac:cxnSpMkLst>
        </pc:cxnChg>
        <pc:cxnChg chg="del">
          <ac:chgData name="Talluru Murali Krishna" userId="170b7839-95c5-445a-8df6-2b19502f7903" providerId="ADAL" clId="{4DADD863-32E9-4C9A-80BA-C7092790154F}" dt="2022-01-07T05:25:30.879" v="1123" actId="478"/>
          <ac:cxnSpMkLst>
            <pc:docMk/>
            <pc:sldMk cId="47141253" sldId="291"/>
            <ac:cxnSpMk id="21" creationId="{1CD958EB-5448-4B6E-90C9-8EB30DD04674}"/>
          </ac:cxnSpMkLst>
        </pc:cxnChg>
        <pc:cxnChg chg="del">
          <ac:chgData name="Talluru Murali Krishna" userId="170b7839-95c5-445a-8df6-2b19502f7903" providerId="ADAL" clId="{4DADD863-32E9-4C9A-80BA-C7092790154F}" dt="2022-01-07T05:25:30.879" v="1123" actId="478"/>
          <ac:cxnSpMkLst>
            <pc:docMk/>
            <pc:sldMk cId="47141253" sldId="291"/>
            <ac:cxnSpMk id="25" creationId="{AC5E0ADF-EBF8-4732-A385-21BC91F3C42D}"/>
          </ac:cxnSpMkLst>
        </pc:cxnChg>
      </pc:sldChg>
      <pc:sldChg chg="addSp delSp modSp add mod setBg">
        <pc:chgData name="Talluru Murali Krishna" userId="170b7839-95c5-445a-8df6-2b19502f7903" providerId="ADAL" clId="{4DADD863-32E9-4C9A-80BA-C7092790154F}" dt="2022-01-07T07:43:43.456" v="2721" actId="1076"/>
        <pc:sldMkLst>
          <pc:docMk/>
          <pc:sldMk cId="1779471047" sldId="292"/>
        </pc:sldMkLst>
        <pc:spChg chg="add mod">
          <ac:chgData name="Talluru Murali Krishna" userId="170b7839-95c5-445a-8df6-2b19502f7903" providerId="ADAL" clId="{4DADD863-32E9-4C9A-80BA-C7092790154F}" dt="2022-01-07T05:49:59.177" v="1771" actId="255"/>
          <ac:spMkLst>
            <pc:docMk/>
            <pc:sldMk cId="1779471047" sldId="292"/>
            <ac:spMk id="2" creationId="{DB6B0362-5C61-4061-9D97-954AFF1B1848}"/>
          </ac:spMkLst>
        </pc:spChg>
        <pc:spChg chg="mod">
          <ac:chgData name="Talluru Murali Krishna" userId="170b7839-95c5-445a-8df6-2b19502f7903" providerId="ADAL" clId="{4DADD863-32E9-4C9A-80BA-C7092790154F}" dt="2022-01-07T05:46:28.713" v="1652" actId="1076"/>
          <ac:spMkLst>
            <pc:docMk/>
            <pc:sldMk cId="1779471047" sldId="292"/>
            <ac:spMk id="3" creationId="{5509107B-D79C-4196-8157-4841D82EA5F9}"/>
          </ac:spMkLst>
        </pc:spChg>
        <pc:spChg chg="add mod">
          <ac:chgData name="Talluru Murali Krishna" userId="170b7839-95c5-445a-8df6-2b19502f7903" providerId="ADAL" clId="{4DADD863-32E9-4C9A-80BA-C7092790154F}" dt="2022-01-07T05:48:18.218" v="1695" actId="164"/>
          <ac:spMkLst>
            <pc:docMk/>
            <pc:sldMk cId="1779471047" sldId="292"/>
            <ac:spMk id="5" creationId="{2D9C2590-BED3-41F5-8DF6-D82CE0BFDE84}"/>
          </ac:spMkLst>
        </pc:spChg>
        <pc:spChg chg="add del mod">
          <ac:chgData name="Talluru Murali Krishna" userId="170b7839-95c5-445a-8df6-2b19502f7903" providerId="ADAL" clId="{4DADD863-32E9-4C9A-80BA-C7092790154F}" dt="2022-01-07T05:50:36.136" v="1775" actId="767"/>
          <ac:spMkLst>
            <pc:docMk/>
            <pc:sldMk cId="1779471047" sldId="292"/>
            <ac:spMk id="11" creationId="{04F0D800-205B-4D62-87C6-FA0E8E0CBF0A}"/>
          </ac:spMkLst>
        </pc:spChg>
        <pc:spChg chg="add mod">
          <ac:chgData name="Talluru Murali Krishna" userId="170b7839-95c5-445a-8df6-2b19502f7903" providerId="ADAL" clId="{4DADD863-32E9-4C9A-80BA-C7092790154F}" dt="2022-01-07T07:43:43.456" v="2721" actId="1076"/>
          <ac:spMkLst>
            <pc:docMk/>
            <pc:sldMk cId="1779471047" sldId="292"/>
            <ac:spMk id="12" creationId="{90F18AE2-8A7A-4542-BAD4-8B004FB84239}"/>
          </ac:spMkLst>
        </pc:spChg>
        <pc:grpChg chg="add mod">
          <ac:chgData name="Talluru Murali Krishna" userId="170b7839-95c5-445a-8df6-2b19502f7903" providerId="ADAL" clId="{4DADD863-32E9-4C9A-80BA-C7092790154F}" dt="2022-01-07T07:38:47.751" v="2603" actId="1037"/>
          <ac:grpSpMkLst>
            <pc:docMk/>
            <pc:sldMk cId="1779471047" sldId="292"/>
            <ac:grpSpMk id="10" creationId="{3B6C9C77-55C6-47F7-8F46-AA2B7E1BE038}"/>
          </ac:grpSpMkLst>
        </pc:grpChg>
        <pc:graphicFrameChg chg="add del mod modGraphic">
          <ac:chgData name="Talluru Murali Krishna" userId="170b7839-95c5-445a-8df6-2b19502f7903" providerId="ADAL" clId="{4DADD863-32E9-4C9A-80BA-C7092790154F}" dt="2022-01-07T05:34:00.254" v="1302" actId="21"/>
          <ac:graphicFrameMkLst>
            <pc:docMk/>
            <pc:sldMk cId="1779471047" sldId="292"/>
            <ac:graphicFrameMk id="8" creationId="{CB92E1AD-8336-4F51-88D4-634C1A3C5032}"/>
          </ac:graphicFrameMkLst>
        </pc:graphicFrameChg>
        <pc:graphicFrameChg chg="add del mod modGraphic">
          <ac:chgData name="Talluru Murali Krishna" userId="170b7839-95c5-445a-8df6-2b19502f7903" providerId="ADAL" clId="{4DADD863-32E9-4C9A-80BA-C7092790154F}" dt="2022-01-07T07:43:33.235" v="2719" actId="1076"/>
          <ac:graphicFrameMkLst>
            <pc:docMk/>
            <pc:sldMk cId="1779471047" sldId="292"/>
            <ac:graphicFrameMk id="9" creationId="{B1712935-857D-44E9-8C4B-AC1B9A1B5488}"/>
          </ac:graphicFrameMkLst>
        </pc:graphicFrameChg>
        <pc:graphicFrameChg chg="add del">
          <ac:chgData name="Talluru Murali Krishna" userId="170b7839-95c5-445a-8df6-2b19502f7903" providerId="ADAL" clId="{4DADD863-32E9-4C9A-80BA-C7092790154F}" dt="2022-01-07T07:40:45.894" v="2686" actId="3680"/>
          <ac:graphicFrameMkLst>
            <pc:docMk/>
            <pc:sldMk cId="1779471047" sldId="292"/>
            <ac:graphicFrameMk id="13" creationId="{53EF0215-7391-474C-AEA6-64F78951CE53}"/>
          </ac:graphicFrameMkLst>
        </pc:graphicFrameChg>
        <pc:picChg chg="add mod">
          <ac:chgData name="Talluru Murali Krishna" userId="170b7839-95c5-445a-8df6-2b19502f7903" providerId="ADAL" clId="{4DADD863-32E9-4C9A-80BA-C7092790154F}" dt="2022-01-07T05:48:18.218" v="1695" actId="164"/>
          <ac:picMkLst>
            <pc:docMk/>
            <pc:sldMk cId="1779471047" sldId="292"/>
            <ac:picMk id="4" creationId="{C1B08046-4BCE-4F7B-8798-341285052A3C}"/>
          </ac:picMkLst>
        </pc:picChg>
        <pc:picChg chg="del">
          <ac:chgData name="Talluru Murali Krishna" userId="170b7839-95c5-445a-8df6-2b19502f7903" providerId="ADAL" clId="{4DADD863-32E9-4C9A-80BA-C7092790154F}" dt="2022-01-07T05:26:24.691" v="1142" actId="478"/>
          <ac:picMkLst>
            <pc:docMk/>
            <pc:sldMk cId="1779471047" sldId="292"/>
            <ac:picMk id="31" creationId="{A1080EBF-AB8F-4F1B-A31D-3A273454EDAA}"/>
          </ac:picMkLst>
        </pc:picChg>
        <pc:cxnChg chg="add mod">
          <ac:chgData name="Talluru Murali Krishna" userId="170b7839-95c5-445a-8df6-2b19502f7903" providerId="ADAL" clId="{4DADD863-32E9-4C9A-80BA-C7092790154F}" dt="2022-01-07T05:48:18.218" v="1695" actId="164"/>
          <ac:cxnSpMkLst>
            <pc:docMk/>
            <pc:sldMk cId="1779471047" sldId="292"/>
            <ac:cxnSpMk id="7" creationId="{B6042E1C-2E7E-454F-8E4D-B2D285224404}"/>
          </ac:cxnSpMkLst>
        </pc:cxnChg>
      </pc:sldChg>
      <pc:sldChg chg="addSp delSp modSp add mod">
        <pc:chgData name="Talluru Murali Krishna" userId="170b7839-95c5-445a-8df6-2b19502f7903" providerId="ADAL" clId="{4DADD863-32E9-4C9A-80BA-C7092790154F}" dt="2022-01-07T07:44:19.345" v="2724" actId="20577"/>
        <pc:sldMkLst>
          <pc:docMk/>
          <pc:sldMk cId="1647078657" sldId="293"/>
        </pc:sldMkLst>
        <pc:spChg chg="del">
          <ac:chgData name="Talluru Murali Krishna" userId="170b7839-95c5-445a-8df6-2b19502f7903" providerId="ADAL" clId="{4DADD863-32E9-4C9A-80BA-C7092790154F}" dt="2022-01-07T05:51:18.416" v="1790" actId="478"/>
          <ac:spMkLst>
            <pc:docMk/>
            <pc:sldMk cId="1647078657" sldId="293"/>
            <ac:spMk id="2" creationId="{DB6B0362-5C61-4061-9D97-954AFF1B1848}"/>
          </ac:spMkLst>
        </pc:spChg>
        <pc:spChg chg="mod">
          <ac:chgData name="Talluru Murali Krishna" userId="170b7839-95c5-445a-8df6-2b19502f7903" providerId="ADAL" clId="{4DADD863-32E9-4C9A-80BA-C7092790154F}" dt="2022-01-07T05:57:38.880" v="2184" actId="20577"/>
          <ac:spMkLst>
            <pc:docMk/>
            <pc:sldMk cId="1647078657" sldId="293"/>
            <ac:spMk id="3" creationId="{5509107B-D79C-4196-8157-4841D82EA5F9}"/>
          </ac:spMkLst>
        </pc:spChg>
        <pc:spChg chg="add mod">
          <ac:chgData name="Talluru Murali Krishna" userId="170b7839-95c5-445a-8df6-2b19502f7903" providerId="ADAL" clId="{4DADD863-32E9-4C9A-80BA-C7092790154F}" dt="2022-01-07T07:44:19.345" v="2724" actId="20577"/>
          <ac:spMkLst>
            <pc:docMk/>
            <pc:sldMk cId="1647078657" sldId="293"/>
            <ac:spMk id="6" creationId="{63A3772E-48E5-4A1C-9BE8-73388CEF3C46}"/>
          </ac:spMkLst>
        </pc:spChg>
        <pc:spChg chg="add mod">
          <ac:chgData name="Talluru Murali Krishna" userId="170b7839-95c5-445a-8df6-2b19502f7903" providerId="ADAL" clId="{4DADD863-32E9-4C9A-80BA-C7092790154F}" dt="2022-01-07T05:57:29.972" v="2174" actId="2711"/>
          <ac:spMkLst>
            <pc:docMk/>
            <pc:sldMk cId="1647078657" sldId="293"/>
            <ac:spMk id="8" creationId="{5C78B509-3692-4279-8CE5-CBFF3B969DBD}"/>
          </ac:spMkLst>
        </pc:spChg>
        <pc:spChg chg="add mod">
          <ac:chgData name="Talluru Murali Krishna" userId="170b7839-95c5-445a-8df6-2b19502f7903" providerId="ADAL" clId="{4DADD863-32E9-4C9A-80BA-C7092790154F}" dt="2022-01-07T07:44:08.279" v="2723" actId="20577"/>
          <ac:spMkLst>
            <pc:docMk/>
            <pc:sldMk cId="1647078657" sldId="293"/>
            <ac:spMk id="16" creationId="{DE27D3C7-2391-43B6-B20D-4769B65FBBDA}"/>
          </ac:spMkLst>
        </pc:spChg>
        <pc:spChg chg="add del mod">
          <ac:chgData name="Talluru Murali Krishna" userId="170b7839-95c5-445a-8df6-2b19502f7903" providerId="ADAL" clId="{4DADD863-32E9-4C9A-80BA-C7092790154F}" dt="2022-01-07T05:56:16.761" v="2162"/>
          <ac:spMkLst>
            <pc:docMk/>
            <pc:sldMk cId="1647078657" sldId="293"/>
            <ac:spMk id="17" creationId="{50F71FAB-C5FA-4D53-A750-3C6D403CF716}"/>
          </ac:spMkLst>
        </pc:spChg>
        <pc:spChg chg="add mod">
          <ac:chgData name="Talluru Murali Krishna" userId="170b7839-95c5-445a-8df6-2b19502f7903" providerId="ADAL" clId="{4DADD863-32E9-4C9A-80BA-C7092790154F}" dt="2022-01-07T05:56:32.889" v="2168" actId="255"/>
          <ac:spMkLst>
            <pc:docMk/>
            <pc:sldMk cId="1647078657" sldId="293"/>
            <ac:spMk id="18" creationId="{7BF092F3-49E3-459B-906C-07C20D0C561D}"/>
          </ac:spMkLst>
        </pc:spChg>
        <pc:grpChg chg="del">
          <ac:chgData name="Talluru Murali Krishna" userId="170b7839-95c5-445a-8df6-2b19502f7903" providerId="ADAL" clId="{4DADD863-32E9-4C9A-80BA-C7092790154F}" dt="2022-01-07T05:51:18.416" v="1790" actId="478"/>
          <ac:grpSpMkLst>
            <pc:docMk/>
            <pc:sldMk cId="1647078657" sldId="293"/>
            <ac:grpSpMk id="10" creationId="{3B6C9C77-55C6-47F7-8F46-AA2B7E1BE038}"/>
          </ac:grpSpMkLst>
        </pc:grpChg>
        <pc:grpChg chg="add mod">
          <ac:chgData name="Talluru Murali Krishna" userId="170b7839-95c5-445a-8df6-2b19502f7903" providerId="ADAL" clId="{4DADD863-32E9-4C9A-80BA-C7092790154F}" dt="2022-01-07T05:54:56.145" v="2129" actId="1076"/>
          <ac:grpSpMkLst>
            <pc:docMk/>
            <pc:sldMk cId="1647078657" sldId="293"/>
            <ac:grpSpMk id="12" creationId="{FB8871F3-D8F0-0946-A49C-01FFE7B8C367}"/>
          </ac:grpSpMkLst>
        </pc:grpChg>
        <pc:graphicFrameChg chg="del">
          <ac:chgData name="Talluru Murali Krishna" userId="170b7839-95c5-445a-8df6-2b19502f7903" providerId="ADAL" clId="{4DADD863-32E9-4C9A-80BA-C7092790154F}" dt="2022-01-07T05:51:18.416" v="1790" actId="478"/>
          <ac:graphicFrameMkLst>
            <pc:docMk/>
            <pc:sldMk cId="1647078657" sldId="293"/>
            <ac:graphicFrameMk id="9" creationId="{B1712935-857D-44E9-8C4B-AC1B9A1B5488}"/>
          </ac:graphicFrameMkLst>
        </pc:graphicFrameChg>
        <pc:picChg chg="add mod">
          <ac:chgData name="Talluru Murali Krishna" userId="170b7839-95c5-445a-8df6-2b19502f7903" providerId="ADAL" clId="{4DADD863-32E9-4C9A-80BA-C7092790154F}" dt="2022-01-07T05:54:47.617" v="2127" actId="1036"/>
          <ac:picMkLst>
            <pc:docMk/>
            <pc:sldMk cId="1647078657" sldId="293"/>
            <ac:picMk id="11" creationId="{2EB278B8-9AEC-B04C-9228-E6204CF0510A}"/>
          </ac:picMkLst>
        </pc:picChg>
        <pc:picChg chg="add mod">
          <ac:chgData name="Talluru Murali Krishna" userId="170b7839-95c5-445a-8df6-2b19502f7903" providerId="ADAL" clId="{4DADD863-32E9-4C9A-80BA-C7092790154F}" dt="2022-01-07T05:54:58.537" v="2130" actId="1076"/>
          <ac:picMkLst>
            <pc:docMk/>
            <pc:sldMk cId="1647078657" sldId="293"/>
            <ac:picMk id="13" creationId="{EA41CE85-37EB-1D4C-A462-F9A1A12D21DB}"/>
          </ac:picMkLst>
        </pc:picChg>
        <pc:picChg chg="add mod">
          <ac:chgData name="Talluru Murali Krishna" userId="170b7839-95c5-445a-8df6-2b19502f7903" providerId="ADAL" clId="{4DADD863-32E9-4C9A-80BA-C7092790154F}" dt="2022-01-07T05:51:20.035" v="1791"/>
          <ac:picMkLst>
            <pc:docMk/>
            <pc:sldMk cId="1647078657" sldId="293"/>
            <ac:picMk id="14" creationId="{6D347B90-0203-EA48-8AD4-2F975F5EEF12}"/>
          </ac:picMkLst>
        </pc:picChg>
        <pc:picChg chg="add mod">
          <ac:chgData name="Talluru Murali Krishna" userId="170b7839-95c5-445a-8df6-2b19502f7903" providerId="ADAL" clId="{4DADD863-32E9-4C9A-80BA-C7092790154F}" dt="2022-01-07T05:51:20.035" v="1791"/>
          <ac:picMkLst>
            <pc:docMk/>
            <pc:sldMk cId="1647078657" sldId="293"/>
            <ac:picMk id="15" creationId="{4FE6695E-12D6-3E4E-9BBC-94A41008FAD2}"/>
          </ac:picMkLst>
        </pc:picChg>
      </pc:sldChg>
      <pc:sldChg chg="addSp delSp modSp mod delAnim modAnim">
        <pc:chgData name="Talluru Murali Krishna" userId="170b7839-95c5-445a-8df6-2b19502f7903" providerId="ADAL" clId="{4DADD863-32E9-4C9A-80BA-C7092790154F}" dt="2022-01-11T02:08:39.480" v="3429"/>
        <pc:sldMkLst>
          <pc:docMk/>
          <pc:sldMk cId="921866923" sldId="294"/>
        </pc:sldMkLst>
        <pc:spChg chg="add mod">
          <ac:chgData name="Talluru Murali Krishna" userId="170b7839-95c5-445a-8df6-2b19502f7903" providerId="ADAL" clId="{4DADD863-32E9-4C9A-80BA-C7092790154F}" dt="2022-01-11T02:07:54.884" v="3398" actId="1076"/>
          <ac:spMkLst>
            <pc:docMk/>
            <pc:sldMk cId="921866923" sldId="294"/>
            <ac:spMk id="5" creationId="{B0AC9FD3-676D-45FC-B09D-D1E33897BB36}"/>
          </ac:spMkLst>
        </pc:spChg>
        <pc:spChg chg="add mod">
          <ac:chgData name="Talluru Murali Krishna" userId="170b7839-95c5-445a-8df6-2b19502f7903" providerId="ADAL" clId="{4DADD863-32E9-4C9A-80BA-C7092790154F}" dt="2022-01-11T02:08:20.639" v="3420" actId="1076"/>
          <ac:spMkLst>
            <pc:docMk/>
            <pc:sldMk cId="921866923" sldId="294"/>
            <ac:spMk id="8" creationId="{9327A4FE-15F9-41CE-8983-5F5EF367CE18}"/>
          </ac:spMkLst>
        </pc:spChg>
        <pc:picChg chg="del">
          <ac:chgData name="Talluru Murali Krishna" userId="170b7839-95c5-445a-8df6-2b19502f7903" providerId="ADAL" clId="{4DADD863-32E9-4C9A-80BA-C7092790154F}" dt="2022-01-11T00:30:52.077" v="3190" actId="478"/>
          <ac:picMkLst>
            <pc:docMk/>
            <pc:sldMk cId="921866923" sldId="294"/>
            <ac:picMk id="2" creationId="{0430A578-82CA-4412-BE4A-6C16EC671846}"/>
          </ac:picMkLst>
        </pc:picChg>
        <pc:picChg chg="add mod modCrop">
          <ac:chgData name="Talluru Murali Krishna" userId="170b7839-95c5-445a-8df6-2b19502f7903" providerId="ADAL" clId="{4DADD863-32E9-4C9A-80BA-C7092790154F}" dt="2022-01-11T02:07:49.221" v="3397" actId="1076"/>
          <ac:picMkLst>
            <pc:docMk/>
            <pc:sldMk cId="921866923" sldId="294"/>
            <ac:picMk id="2" creationId="{62AE6228-788C-4C28-A22D-39D412EC38E6}"/>
          </ac:picMkLst>
        </pc:picChg>
        <pc:picChg chg="add del mod modCrop">
          <ac:chgData name="Talluru Murali Krishna" userId="170b7839-95c5-445a-8df6-2b19502f7903" providerId="ADAL" clId="{4DADD863-32E9-4C9A-80BA-C7092790154F}" dt="2022-01-11T02:07:40.241" v="3395" actId="478"/>
          <ac:picMkLst>
            <pc:docMk/>
            <pc:sldMk cId="921866923" sldId="294"/>
            <ac:picMk id="4" creationId="{8F335AE7-1B9D-41DF-B397-DB3B7A4C7A6D}"/>
          </ac:picMkLst>
        </pc:picChg>
        <pc:cxnChg chg="add mod">
          <ac:chgData name="Talluru Murali Krishna" userId="170b7839-95c5-445a-8df6-2b19502f7903" providerId="ADAL" clId="{4DADD863-32E9-4C9A-80BA-C7092790154F}" dt="2022-01-11T02:07:54.884" v="3398" actId="1076"/>
          <ac:cxnSpMkLst>
            <pc:docMk/>
            <pc:sldMk cId="921866923" sldId="294"/>
            <ac:cxnSpMk id="7" creationId="{271518EF-CD90-4B8E-8133-DC7A9C7128DA}"/>
          </ac:cxnSpMkLst>
        </pc:cxnChg>
        <pc:cxnChg chg="add mod">
          <ac:chgData name="Talluru Murali Krishna" userId="170b7839-95c5-445a-8df6-2b19502f7903" providerId="ADAL" clId="{4DADD863-32E9-4C9A-80BA-C7092790154F}" dt="2022-01-11T02:08:32.136" v="3427" actId="692"/>
          <ac:cxnSpMkLst>
            <pc:docMk/>
            <pc:sldMk cId="921866923" sldId="294"/>
            <ac:cxnSpMk id="9" creationId="{9A3E07E1-8543-47EF-B56D-5C25D0654349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STP files</a:t>
            </a:r>
          </a:p>
          <a:p>
            <a:r>
              <a:rPr lang="en-US" dirty="0"/>
              <a:t>Drawing sheets – 2D sketches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STP files</a:t>
            </a:r>
          </a:p>
          <a:p>
            <a:r>
              <a:rPr lang="en-US" dirty="0"/>
              <a:t>Drawing sheets – 2D sketches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45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STP files</a:t>
            </a:r>
          </a:p>
          <a:p>
            <a:r>
              <a:rPr lang="en-US" dirty="0"/>
              <a:t>Drawing sheets – 2D sketches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4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STP files</a:t>
            </a:r>
          </a:p>
          <a:p>
            <a:r>
              <a:rPr lang="en-US" dirty="0"/>
              <a:t>Drawing sheets – 2D sketches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88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STP files</a:t>
            </a:r>
          </a:p>
          <a:p>
            <a:r>
              <a:rPr lang="en-US" dirty="0"/>
              <a:t>Drawing sheets – 2D sketches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2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38705" y="0"/>
            <a:ext cx="5453295" cy="456692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C6710-967D-1F47-B72A-9C3174760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652" y="5146889"/>
            <a:ext cx="1246175" cy="147838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472781-FCC3-F343-8D45-CB137E2E0E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38938" cy="5016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D8B6A-BF3C-3841-AC68-EA4F713AC1D1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7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41588-FE80-8546-B792-1230E5F17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11520" y="6139546"/>
            <a:ext cx="590929" cy="70104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6DAC5EE-7BE5-1B40-BC41-0FDC4D31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3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62FD98-3A3B-ED4A-B5A0-27000658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936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AEC87-F6BA-478F-BC2A-99C0D02FA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005" y="6311901"/>
            <a:ext cx="698157" cy="377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C3CAF-EF20-E846-9014-6CC7DCE42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38F64-4913-EC4A-9A68-E8673BB3C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16E80-7BD3-AE49-9870-F9F5B403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8A2DC-035C-B14F-B19C-CB7321DC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55AF1-9F13-EE48-BD13-4EE551D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9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C4AEA-4CDB-0445-BD1F-DCC399E45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DDEF3-FDA5-1E41-902C-3526329A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5A0A2-E1F0-E04B-B731-0A2CC7A5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2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8B6C-F0AE-E14B-8CFB-D5B095A21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B7ABA-B5EF-A546-A7F3-B37F2409555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41F74-4E14-F942-9C25-36878CD2B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E166F-47F6-4548-9DB8-FFE83162A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EAF1C-21CD-FD45-AA63-4B29BB0D2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6CC83-2083-2244-BEDB-0B9322B8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51374-4AAF-D840-88E1-6BFA1FA47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5CBD-57A9-9349-9A9F-D4B99E3CE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0960B-9B8C-714C-BBC0-2546AD7FAB00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6C675-5A73-5B49-BFBE-33FE0DF58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B4C0F-8DCD-6B49-93C4-B292BE411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4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hite&#10;&#10;Description automatically generated">
            <a:extLst>
              <a:ext uri="{FF2B5EF4-FFF2-40B4-BE49-F238E27FC236}">
                <a16:creationId xmlns:a16="http://schemas.microsoft.com/office/drawing/2014/main" id="{000E09CC-5681-4754-94BB-1CC58D77D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49"/>
          <a:stretch/>
        </p:blipFill>
        <p:spPr>
          <a:xfrm>
            <a:off x="1462262" y="1032770"/>
            <a:ext cx="3816000" cy="2944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0D8CE-D828-4D42-8AE6-59003FB0EF9A}"/>
              </a:ext>
            </a:extLst>
          </p:cNvPr>
          <p:cNvSpPr txBox="1"/>
          <p:nvPr/>
        </p:nvSpPr>
        <p:spPr>
          <a:xfrm>
            <a:off x="7035499" y="1966193"/>
            <a:ext cx="4901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aur" panose="02030504050205020304" pitchFamily="18" charset="0"/>
                <a:cs typeface="Adobe Devanagari" panose="02040503050201020203" pitchFamily="18" charset="0"/>
              </a:rPr>
              <a:t>Data package for HyMAX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9E4B5-4434-9047-92DC-0D29E35F2BB7}"/>
              </a:ext>
            </a:extLst>
          </p:cNvPr>
          <p:cNvSpPr txBox="1"/>
          <p:nvPr/>
        </p:nvSpPr>
        <p:spPr>
          <a:xfrm>
            <a:off x="219135" y="5574580"/>
            <a:ext cx="630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aur" panose="02030504050205020304" pitchFamily="18" charset="0"/>
                <a:ea typeface="Roboto Mono" pitchFamily="2" charset="0"/>
                <a:cs typeface="Adobe Devanagari" panose="02040503050201020203" pitchFamily="18" charset="0"/>
              </a:rPr>
              <a:t>Krishna Talluru, Liam McQuellin &amp; Andrew Neely</a:t>
            </a:r>
          </a:p>
          <a:p>
            <a:r>
              <a:rPr lang="en-US" sz="2000" dirty="0">
                <a:solidFill>
                  <a:srgbClr val="CC3300"/>
                </a:solidFill>
                <a:latin typeface="Centaur" panose="02030504050205020304" pitchFamily="18" charset="0"/>
                <a:ea typeface="Roboto Mono" pitchFamily="2" charset="0"/>
                <a:cs typeface="Adobe Devanagari" panose="02040503050201020203" pitchFamily="18" charset="0"/>
              </a:rPr>
              <a:t>Hypersonics group, UNSW Canberra.</a:t>
            </a:r>
          </a:p>
          <a:p>
            <a:r>
              <a:rPr lang="en-US" sz="2000" dirty="0">
                <a:solidFill>
                  <a:srgbClr val="CC3300"/>
                </a:solidFill>
                <a:latin typeface="Centaur" panose="02030504050205020304" pitchFamily="18" charset="0"/>
                <a:ea typeface="Roboto Mono" pitchFamily="2" charset="0"/>
                <a:cs typeface="Adobe Devanagari" panose="02040503050201020203" pitchFamily="18" charset="0"/>
              </a:rPr>
              <a:t>Email for correspondence: k.talluru@adfa.edu.au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2BADF5-F8D0-4B40-8A20-F0353D4B23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740525" cy="5009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8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09107B-D79C-4196-8157-4841D82EA5F9}"/>
              </a:ext>
            </a:extLst>
          </p:cNvPr>
          <p:cNvSpPr txBox="1"/>
          <p:nvPr/>
        </p:nvSpPr>
        <p:spPr>
          <a:xfrm>
            <a:off x="447039" y="271641"/>
            <a:ext cx="612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entaur" panose="02030504050205020304" pitchFamily="18" charset="0"/>
                <a:cs typeface="Adobe Devanagari" panose="02040503050201020203" pitchFamily="18" charset="0"/>
              </a:rPr>
              <a:t>Input data</a:t>
            </a:r>
            <a:endParaRPr lang="en-AU" sz="3200" dirty="0">
              <a:solidFill>
                <a:srgbClr val="C00000"/>
              </a:solidFill>
              <a:latin typeface="Centaur" panose="02030504050205020304" pitchFamily="18" charset="0"/>
              <a:cs typeface="Adobe Devanagari" panose="02040503050201020203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66C67E-0423-41DA-B330-6B4565CEBF44}"/>
              </a:ext>
            </a:extLst>
          </p:cNvPr>
          <p:cNvCxnSpPr>
            <a:cxnSpLocks/>
          </p:cNvCxnSpPr>
          <p:nvPr/>
        </p:nvCxnSpPr>
        <p:spPr>
          <a:xfrm>
            <a:off x="2132031" y="3643511"/>
            <a:ext cx="6510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B37111-8579-437B-A162-53AAE15C4D40}"/>
              </a:ext>
            </a:extLst>
          </p:cNvPr>
          <p:cNvSpPr/>
          <p:nvPr/>
        </p:nvSpPr>
        <p:spPr>
          <a:xfrm>
            <a:off x="266582" y="3404486"/>
            <a:ext cx="1732548" cy="484194"/>
          </a:xfrm>
          <a:prstGeom prst="roundRect">
            <a:avLst/>
          </a:prstGeom>
          <a:solidFill>
            <a:srgbClr val="FF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aur" panose="02030504050205020304" pitchFamily="18" charset="0"/>
              </a:rPr>
              <a:t>HyMAX</a:t>
            </a:r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E2D1A4-FAA2-4B25-9832-3969AE16FE2B}"/>
              </a:ext>
            </a:extLst>
          </p:cNvPr>
          <p:cNvGrpSpPr/>
          <p:nvPr/>
        </p:nvGrpSpPr>
        <p:grpSpPr>
          <a:xfrm>
            <a:off x="3138231" y="1108346"/>
            <a:ext cx="2590003" cy="5048801"/>
            <a:chOff x="3700206" y="1108346"/>
            <a:chExt cx="2590003" cy="50488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8EA8ED-B9F8-41FB-AD9C-CB07C61F3744}"/>
                </a:ext>
              </a:extLst>
            </p:cNvPr>
            <p:cNvSpPr/>
            <p:nvPr/>
          </p:nvSpPr>
          <p:spPr>
            <a:xfrm>
              <a:off x="3700206" y="1108346"/>
              <a:ext cx="2590002" cy="48420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entaur" panose="02030504050205020304" pitchFamily="18" charset="0"/>
                </a:rPr>
                <a:t>Run #</a:t>
              </a:r>
              <a:endParaRPr lang="en-AU" dirty="0">
                <a:solidFill>
                  <a:schemeClr val="tx1"/>
                </a:solidFill>
                <a:latin typeface="Centaur" panose="020305040502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DE9EF06-FA30-4304-8678-DBFD7DE7B0CA}"/>
                </a:ext>
              </a:extLst>
            </p:cNvPr>
            <p:cNvSpPr/>
            <p:nvPr/>
          </p:nvSpPr>
          <p:spPr>
            <a:xfrm>
              <a:off x="3700206" y="1797818"/>
              <a:ext cx="2590002" cy="48420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entaur" panose="02030504050205020304" pitchFamily="18" charset="0"/>
                </a:rPr>
                <a:t>Freestream conditions</a:t>
              </a:r>
              <a:endParaRPr lang="en-AU" dirty="0">
                <a:solidFill>
                  <a:schemeClr val="tx1"/>
                </a:solidFill>
                <a:latin typeface="Centaur" panose="020305040502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BFC9D21-A991-47B7-94FB-FFBC59A5C8BB}"/>
                </a:ext>
              </a:extLst>
            </p:cNvPr>
            <p:cNvSpPr/>
            <p:nvPr/>
          </p:nvSpPr>
          <p:spPr>
            <a:xfrm>
              <a:off x="3700207" y="3427022"/>
              <a:ext cx="2590002" cy="48420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entaur" panose="02030504050205020304" pitchFamily="18" charset="0"/>
                </a:rPr>
                <a:t>Facility operation</a:t>
              </a:r>
              <a:endParaRPr lang="en-AU" dirty="0">
                <a:solidFill>
                  <a:schemeClr val="tx1"/>
                </a:solidFill>
                <a:latin typeface="Centaur" panose="02030504050205020304" pitchFamily="18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7BCC17A-9CCA-47C1-9485-62D3DAD7D692}"/>
                </a:ext>
              </a:extLst>
            </p:cNvPr>
            <p:cNvSpPr/>
            <p:nvPr/>
          </p:nvSpPr>
          <p:spPr>
            <a:xfrm>
              <a:off x="3700206" y="4983470"/>
              <a:ext cx="2590002" cy="48420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entaur" panose="02030504050205020304" pitchFamily="18" charset="0"/>
                </a:rPr>
                <a:t>Geometry</a:t>
              </a:r>
              <a:endParaRPr lang="en-AU" dirty="0">
                <a:solidFill>
                  <a:schemeClr val="tx1"/>
                </a:solidFill>
                <a:latin typeface="Centaur" panose="02030504050205020304" pitchFamily="18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9480F8C-A235-4AF4-A70B-16BAC371C042}"/>
                </a:ext>
              </a:extLst>
            </p:cNvPr>
            <p:cNvSpPr/>
            <p:nvPr/>
          </p:nvSpPr>
          <p:spPr>
            <a:xfrm>
              <a:off x="3700207" y="5672940"/>
              <a:ext cx="2590002" cy="48420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entaur" panose="02030504050205020304" pitchFamily="18" charset="0"/>
                </a:rPr>
                <a:t>Sensor locations</a:t>
              </a:r>
              <a:endParaRPr lang="en-AU" dirty="0">
                <a:solidFill>
                  <a:schemeClr val="tx1"/>
                </a:solidFill>
                <a:latin typeface="Centaur" panose="020305040502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0ACBA8-C49D-4ACB-B8C9-370C60A94F91}"/>
              </a:ext>
            </a:extLst>
          </p:cNvPr>
          <p:cNvGrpSpPr/>
          <p:nvPr/>
        </p:nvGrpSpPr>
        <p:grpSpPr>
          <a:xfrm>
            <a:off x="5870602" y="1368708"/>
            <a:ext cx="518261" cy="4546273"/>
            <a:chOff x="6356377" y="1368708"/>
            <a:chExt cx="518261" cy="454627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371D7F-0C41-4C59-9880-04E685FFD559}"/>
                </a:ext>
              </a:extLst>
            </p:cNvPr>
            <p:cNvCxnSpPr>
              <a:cxnSpLocks/>
            </p:cNvCxnSpPr>
            <p:nvPr/>
          </p:nvCxnSpPr>
          <p:spPr>
            <a:xfrm>
              <a:off x="6368630" y="1368708"/>
              <a:ext cx="5060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E3EBF0-715E-49AB-9EED-A3C3547A6668}"/>
                </a:ext>
              </a:extLst>
            </p:cNvPr>
            <p:cNvCxnSpPr>
              <a:cxnSpLocks/>
            </p:cNvCxnSpPr>
            <p:nvPr/>
          </p:nvCxnSpPr>
          <p:spPr>
            <a:xfrm>
              <a:off x="6368630" y="2021685"/>
              <a:ext cx="5060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17A67E9-8735-45A6-A787-0BAC5E2DCE9C}"/>
                </a:ext>
              </a:extLst>
            </p:cNvPr>
            <p:cNvCxnSpPr>
              <a:cxnSpLocks/>
            </p:cNvCxnSpPr>
            <p:nvPr/>
          </p:nvCxnSpPr>
          <p:spPr>
            <a:xfrm>
              <a:off x="6356377" y="3646583"/>
              <a:ext cx="5060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D958EB-5448-4B6E-90C9-8EB30DD04674}"/>
                </a:ext>
              </a:extLst>
            </p:cNvPr>
            <p:cNvCxnSpPr>
              <a:cxnSpLocks/>
            </p:cNvCxnSpPr>
            <p:nvPr/>
          </p:nvCxnSpPr>
          <p:spPr>
            <a:xfrm>
              <a:off x="6368630" y="5244676"/>
              <a:ext cx="5060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5E0ADF-EBF8-4732-A385-21BC91F3C42D}"/>
                </a:ext>
              </a:extLst>
            </p:cNvPr>
            <p:cNvCxnSpPr>
              <a:cxnSpLocks/>
            </p:cNvCxnSpPr>
            <p:nvPr/>
          </p:nvCxnSpPr>
          <p:spPr>
            <a:xfrm>
              <a:off x="6368630" y="5914981"/>
              <a:ext cx="5060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3CD45E6-4EE9-4B01-A6D2-891D036596D4}"/>
              </a:ext>
            </a:extLst>
          </p:cNvPr>
          <p:cNvGrpSpPr/>
          <p:nvPr/>
        </p:nvGrpSpPr>
        <p:grpSpPr>
          <a:xfrm>
            <a:off x="6569837" y="1149147"/>
            <a:ext cx="4650613" cy="4907783"/>
            <a:chOff x="7027037" y="1149147"/>
            <a:chExt cx="4650613" cy="49077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AB4D30-7AD0-45B3-BD86-95AE9BE45575}"/>
                </a:ext>
              </a:extLst>
            </p:cNvPr>
            <p:cNvSpPr txBox="1"/>
            <p:nvPr/>
          </p:nvSpPr>
          <p:spPr>
            <a:xfrm>
              <a:off x="7039291" y="1149147"/>
              <a:ext cx="3161376" cy="461665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Cantilever plate, static shock generator at 2 degrees (mandatory) and 10 degrees (optional)</a:t>
              </a:r>
              <a:endParaRPr lang="en-A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A04DFB-CCC3-491E-8C99-DD6773413FE8}"/>
                    </a:ext>
                  </a:extLst>
                </p:cNvPr>
                <p:cNvSpPr txBox="1"/>
                <p:nvPr/>
              </p:nvSpPr>
              <p:spPr>
                <a:xfrm>
                  <a:off x="7039289" y="1802124"/>
                  <a:ext cx="2971485" cy="1384995"/>
                </a:xfrm>
                <a:prstGeom prst="rect">
                  <a:avLst/>
                </a:prstGeom>
                <a:noFill/>
                <a:ln>
                  <a:solidFill>
                    <a:schemeClr val="bg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Total pressure : 980</a:t>
                  </a:r>
                  <a:r>
                    <a:rPr lang="en-US" sz="1200" dirty="0"/>
                    <a:t>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± </m:t>
                      </m:r>
                    </m:oMath>
                  </a14:m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 kPa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Total temperature: 580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 K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Freestream pressure: 755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5 Pa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Freestream temperature: 75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 K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Model wall temperature: 300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 K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Mach number: 5.8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0.06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Unit Reynolds number: 7.1 x 10</a:t>
                  </a:r>
                  <a:r>
                    <a:rPr lang="en-US" sz="12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A04DFB-CCC3-491E-8C99-DD6773413F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9289" y="1802124"/>
                  <a:ext cx="2971485" cy="1384995"/>
                </a:xfrm>
                <a:prstGeom prst="rect">
                  <a:avLst/>
                </a:prstGeom>
                <a:blipFill>
                  <a:blip r:embed="rId3"/>
                  <a:stretch>
                    <a:fillRect b="-2183"/>
                  </a:stretch>
                </a:blipFill>
                <a:ln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6B91FF4-0834-46AA-9078-39BE812449BF}"/>
                    </a:ext>
                  </a:extLst>
                </p:cNvPr>
                <p:cNvSpPr txBox="1"/>
                <p:nvPr/>
              </p:nvSpPr>
              <p:spPr>
                <a:xfrm>
                  <a:off x="7027037" y="3427022"/>
                  <a:ext cx="4650613" cy="1384995"/>
                </a:xfrm>
                <a:prstGeom prst="rect">
                  <a:avLst/>
                </a:prstGeom>
                <a:noFill/>
                <a:ln>
                  <a:solidFill>
                    <a:schemeClr val="bg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Ludwieg tube at University of Southern Queensland (TUSQ), Australia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Test flow:  Free jet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Test gas:  Compression heated air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Flow start: Bursting of diaphragm</a:t>
                  </a:r>
                </a:p>
                <a:p>
                  <a:r>
                    <a:rPr lang="en-AU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Flow duration: 0.2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AU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0.01 seconds</a:t>
                  </a:r>
                </a:p>
                <a:p>
                  <a:r>
                    <a:rPr lang="en-AU" sz="1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(Time series data of freestream pressure fluctuations will be provided on request.)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6B91FF4-0834-46AA-9078-39BE81244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7037" y="3427022"/>
                  <a:ext cx="4650613" cy="1384995"/>
                </a:xfrm>
                <a:prstGeom prst="rect">
                  <a:avLst/>
                </a:prstGeom>
                <a:blipFill>
                  <a:blip r:embed="rId4"/>
                  <a:stretch>
                    <a:fillRect b="-2183"/>
                  </a:stretch>
                </a:blipFill>
                <a:ln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F719DB-A389-4B72-B790-73049CFD0FD5}"/>
                </a:ext>
              </a:extLst>
            </p:cNvPr>
            <p:cNvSpPr txBox="1"/>
            <p:nvPr/>
          </p:nvSpPr>
          <p:spPr>
            <a:xfrm>
              <a:off x="7039291" y="5109626"/>
              <a:ext cx="1439580" cy="27699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 to page 3.</a:t>
              </a:r>
              <a:endParaRPr lang="en-A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0D933C-4F63-4A7E-A615-F9A77CD2006E}"/>
                </a:ext>
              </a:extLst>
            </p:cNvPr>
            <p:cNvSpPr txBox="1"/>
            <p:nvPr/>
          </p:nvSpPr>
          <p:spPr>
            <a:xfrm>
              <a:off x="7039291" y="5779931"/>
              <a:ext cx="1439580" cy="27699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 to page 4.</a:t>
              </a:r>
              <a:endParaRPr lang="en-A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2FB1B7-4212-4AB5-8F99-481BCAE695F9}"/>
              </a:ext>
            </a:extLst>
          </p:cNvPr>
          <p:cNvSpPr/>
          <p:nvPr/>
        </p:nvSpPr>
        <p:spPr>
          <a:xfrm>
            <a:off x="2973580" y="856416"/>
            <a:ext cx="2833075" cy="5553907"/>
          </a:xfrm>
          <a:prstGeom prst="roundRect">
            <a:avLst>
              <a:gd name="adj" fmla="val 1874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13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E21709-AC93-42DF-BBA8-170840BC3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005" y="1531978"/>
            <a:ext cx="7704000" cy="380109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09107B-D79C-4196-8157-4841D82EA5F9}"/>
              </a:ext>
            </a:extLst>
          </p:cNvPr>
          <p:cNvSpPr txBox="1"/>
          <p:nvPr/>
        </p:nvSpPr>
        <p:spPr>
          <a:xfrm>
            <a:off x="447039" y="271641"/>
            <a:ext cx="612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entaur" panose="02030504050205020304" pitchFamily="18" charset="0"/>
                <a:cs typeface="Adobe Devanagari" panose="02040503050201020203" pitchFamily="18" charset="0"/>
              </a:rPr>
              <a:t>Geometry</a:t>
            </a:r>
            <a:endParaRPr lang="en-AU" sz="3200" dirty="0">
              <a:solidFill>
                <a:srgbClr val="C00000"/>
              </a:solidFill>
              <a:latin typeface="Centaur" panose="02030504050205020304" pitchFamily="18" charset="0"/>
              <a:cs typeface="Adobe Devanagari" panose="020405030502010202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10EA7E-66E4-4EAB-B09C-843705738FDB}"/>
              </a:ext>
            </a:extLst>
          </p:cNvPr>
          <p:cNvSpPr txBox="1"/>
          <p:nvPr/>
        </p:nvSpPr>
        <p:spPr>
          <a:xfrm>
            <a:off x="1411018" y="1524929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Shock generator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0B23DD-8259-4FE2-8E5D-5D2712FEDFEF}"/>
              </a:ext>
            </a:extLst>
          </p:cNvPr>
          <p:cNvCxnSpPr>
            <a:cxnSpLocks/>
          </p:cNvCxnSpPr>
          <p:nvPr/>
        </p:nvCxnSpPr>
        <p:spPr>
          <a:xfrm>
            <a:off x="2682080" y="1719242"/>
            <a:ext cx="382133" cy="1459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24E4BFE-F818-4334-942B-CA9D5E2CAC3B}"/>
              </a:ext>
            </a:extLst>
          </p:cNvPr>
          <p:cNvSpPr txBox="1"/>
          <p:nvPr/>
        </p:nvSpPr>
        <p:spPr>
          <a:xfrm>
            <a:off x="2682080" y="5480930"/>
            <a:ext cx="2524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104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All dimensions are in mm.</a:t>
            </a:r>
            <a:endParaRPr lang="en-AU" sz="1200" b="1" dirty="0">
              <a:solidFill>
                <a:srgbClr val="0104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29F4385-3660-4A44-B30A-0966DAE8E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899841"/>
              </p:ext>
            </p:extLst>
          </p:nvPr>
        </p:nvGraphicFramePr>
        <p:xfrm>
          <a:off x="7678979" y="670618"/>
          <a:ext cx="2059016" cy="19856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97386">
                  <a:extLst>
                    <a:ext uri="{9D8B030D-6E8A-4147-A177-3AD203B41FA5}">
                      <a16:colId xmlns:a16="http://schemas.microsoft.com/office/drawing/2014/main" val="2104860883"/>
                    </a:ext>
                  </a:extLst>
                </a:gridCol>
                <a:gridCol w="1061630">
                  <a:extLst>
                    <a:ext uri="{9D8B030D-6E8A-4147-A177-3AD203B41FA5}">
                      <a16:colId xmlns:a16="http://schemas.microsoft.com/office/drawing/2014/main" val="3144047641"/>
                    </a:ext>
                  </a:extLst>
                </a:gridCol>
              </a:tblGrid>
              <a:tr h="2836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508001"/>
                  </a:ext>
                </a:extLst>
              </a:tr>
              <a:tr h="2836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 mm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537454"/>
                  </a:ext>
                </a:extLst>
              </a:tr>
              <a:tr h="2836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mm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679472"/>
                  </a:ext>
                </a:extLst>
              </a:tr>
              <a:tr h="2836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mm</a:t>
                      </a:r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071531"/>
                  </a:ext>
                </a:extLst>
              </a:tr>
              <a:tr h="2836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a</a:t>
                      </a:r>
                      <a:endParaRPr lang="en-AU" sz="1200" dirty="0"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AU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186748"/>
                  </a:ext>
                </a:extLst>
              </a:tr>
              <a:tr h="2836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AU" sz="1200" baseline="-25000" dirty="0"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AU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902692"/>
                  </a:ext>
                </a:extLst>
              </a:tr>
              <a:tr h="283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Q = a + q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AU" sz="1200" dirty="0"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AU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045087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A1F901E6-D116-460E-8E38-C351F83ABF50}"/>
              </a:ext>
            </a:extLst>
          </p:cNvPr>
          <p:cNvSpPr txBox="1"/>
          <p:nvPr/>
        </p:nvSpPr>
        <p:spPr>
          <a:xfrm>
            <a:off x="520430" y="3628612"/>
            <a:ext cx="1933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See the next page for the locations of pressure transducers, strain gages and thin film gages.</a:t>
            </a: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0E3A5E-6247-4D92-A137-53E5D701196C}"/>
              </a:ext>
            </a:extLst>
          </p:cNvPr>
          <p:cNvSpPr txBox="1"/>
          <p:nvPr/>
        </p:nvSpPr>
        <p:spPr>
          <a:xfrm>
            <a:off x="7409163" y="5450152"/>
            <a:ext cx="3139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files will be provided on request.</a:t>
            </a:r>
            <a:endParaRPr lang="en-A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E6F2BA-468A-4386-A95B-D811AC3EDA5D}"/>
              </a:ext>
            </a:extLst>
          </p:cNvPr>
          <p:cNvSpPr txBox="1"/>
          <p:nvPr/>
        </p:nvSpPr>
        <p:spPr>
          <a:xfrm>
            <a:off x="155819" y="6401314"/>
            <a:ext cx="11131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of the wedge geometry can be found in Currao et al., “Hypersonic Oscillating Shock-Wave/Boundary-Layer Interaction on a Flat Plate”, vol. 59, AIAA 2021.</a:t>
            </a:r>
            <a:endParaRPr lang="en-A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01C910-4F47-46ED-8038-0975B393C296}"/>
              </a:ext>
            </a:extLst>
          </p:cNvPr>
          <p:cNvCxnSpPr>
            <a:cxnSpLocks/>
          </p:cNvCxnSpPr>
          <p:nvPr/>
        </p:nvCxnSpPr>
        <p:spPr>
          <a:xfrm flipV="1">
            <a:off x="2300287" y="3172040"/>
            <a:ext cx="2147888" cy="745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5D8EDA-25CB-4B7F-A8E7-B92484333DB2}"/>
              </a:ext>
            </a:extLst>
          </p:cNvPr>
          <p:cNvGrpSpPr/>
          <p:nvPr/>
        </p:nvGrpSpPr>
        <p:grpSpPr>
          <a:xfrm>
            <a:off x="9769665" y="2262204"/>
            <a:ext cx="1610518" cy="461665"/>
            <a:chOff x="9769665" y="2262204"/>
            <a:chExt cx="1610518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250056-5F63-4740-A24B-F42674CB5713}"/>
                </a:ext>
              </a:extLst>
            </p:cNvPr>
            <p:cNvSpPr txBox="1"/>
            <p:nvPr/>
          </p:nvSpPr>
          <p:spPr>
            <a:xfrm>
              <a:off x="10296026" y="2262204"/>
              <a:ext cx="1084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Resultant wedge angle</a:t>
              </a:r>
              <a:endParaRPr lang="en-A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CD2CD89-B0C3-41A0-A2A8-7F6F293D1FD9}"/>
                </a:ext>
              </a:extLst>
            </p:cNvPr>
            <p:cNvCxnSpPr/>
            <p:nvPr/>
          </p:nvCxnSpPr>
          <p:spPr>
            <a:xfrm flipH="1">
              <a:off x="9769665" y="2493036"/>
              <a:ext cx="50085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14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09107B-D79C-4196-8157-4841D82EA5F9}"/>
              </a:ext>
            </a:extLst>
          </p:cNvPr>
          <p:cNvSpPr txBox="1"/>
          <p:nvPr/>
        </p:nvSpPr>
        <p:spPr>
          <a:xfrm>
            <a:off x="447039" y="271641"/>
            <a:ext cx="612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entaur" panose="02030504050205020304" pitchFamily="18" charset="0"/>
                <a:cs typeface="Adobe Devanagari" panose="02040503050201020203" pitchFamily="18" charset="0"/>
              </a:rPr>
              <a:t>Sensor locations</a:t>
            </a:r>
            <a:endParaRPr lang="en-AU" sz="3200" dirty="0">
              <a:solidFill>
                <a:srgbClr val="C00000"/>
              </a:solidFill>
              <a:latin typeface="Centaur" panose="02030504050205020304" pitchFamily="18" charset="0"/>
              <a:cs typeface="Adobe Devanagari" panose="020405030502010202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B0362-5C61-4061-9D97-954AFF1B1848}"/>
              </a:ext>
            </a:extLst>
          </p:cNvPr>
          <p:cNvSpPr txBox="1"/>
          <p:nvPr/>
        </p:nvSpPr>
        <p:spPr>
          <a:xfrm>
            <a:off x="3719847" y="6104043"/>
            <a:ext cx="2524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104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All dimensions are in mm.</a:t>
            </a:r>
            <a:endParaRPr lang="en-AU" sz="1200" b="1" dirty="0">
              <a:solidFill>
                <a:srgbClr val="0104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6C9C77-55C6-47F7-8F46-AA2B7E1BE038}"/>
              </a:ext>
            </a:extLst>
          </p:cNvPr>
          <p:cNvGrpSpPr>
            <a:grpSpLocks noChangeAspect="1"/>
          </p:cNvGrpSpPr>
          <p:nvPr/>
        </p:nvGrpSpPr>
        <p:grpSpPr>
          <a:xfrm>
            <a:off x="98550" y="1380902"/>
            <a:ext cx="6336000" cy="4369258"/>
            <a:chOff x="285750" y="1107294"/>
            <a:chExt cx="6588000" cy="45430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B08046-4BCE-4F7B-8798-341285052A3C}"/>
                </a:ext>
                <a:ext uri="{147F2762-F138-4A5C-976F-8EAC2B608ADB}">
                  <a16:predDERef xmlns:a16="http://schemas.microsoft.com/office/drawing/2014/main" pred="{EA41CE85-37EB-1D4C-A462-F9A1A12D2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50" y="1502781"/>
              <a:ext cx="6588000" cy="41475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9C2590-BED3-41F5-8DF6-D82CE0BFDE84}"/>
                </a:ext>
              </a:extLst>
            </p:cNvPr>
            <p:cNvSpPr txBox="1"/>
            <p:nvPr/>
          </p:nvSpPr>
          <p:spPr>
            <a:xfrm>
              <a:off x="3843175" y="1107294"/>
              <a:ext cx="9765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(Bolted joint)</a:t>
              </a:r>
              <a:endParaRPr lang="en-A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6042E1C-2E7E-454F-8E4D-B2D285224404}"/>
                </a:ext>
              </a:extLst>
            </p:cNvPr>
            <p:cNvCxnSpPr/>
            <p:nvPr/>
          </p:nvCxnSpPr>
          <p:spPr>
            <a:xfrm>
              <a:off x="3822972" y="1196500"/>
              <a:ext cx="0" cy="2431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1712935-857D-44E9-8C4B-AC1B9A1B5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360955"/>
              </p:ext>
            </p:extLst>
          </p:nvPr>
        </p:nvGraphicFramePr>
        <p:xfrm>
          <a:off x="6781800" y="2507501"/>
          <a:ext cx="4581525" cy="24964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1525">
                  <a:extLst>
                    <a:ext uri="{9D8B030D-6E8A-4147-A177-3AD203B41FA5}">
                      <a16:colId xmlns:a16="http://schemas.microsoft.com/office/drawing/2014/main" val="3318628952"/>
                    </a:ext>
                  </a:extLst>
                </a:gridCol>
              </a:tblGrid>
              <a:tr h="35663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Spatial pressure distribution history (Pressure Sensitive Paint).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7" marR="7357" marT="735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282984"/>
                  </a:ext>
                </a:extLst>
              </a:tr>
              <a:tr h="3566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High-speed schlieren video history (flow field structure).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7" marR="7357" marT="735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024597"/>
                  </a:ext>
                </a:extLst>
              </a:tr>
              <a:tr h="3566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High-speed displacement history (image tracking of schlieren).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7" marR="7357" marT="735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40409"/>
                  </a:ext>
                </a:extLst>
              </a:tr>
              <a:tr h="3566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Heat flux measurements from four thin film gauges on the panel.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7" marR="7357" marT="735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189159"/>
                  </a:ext>
                </a:extLst>
              </a:tr>
              <a:tr h="3566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Laser scanner measurements on the centerline of the cantilever plate.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7" marR="7357" marT="735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049222"/>
                  </a:ext>
                </a:extLst>
              </a:tr>
              <a:tr h="3566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Pressure histories from discrete sensors at four locations on the panel.</a:t>
                      </a:r>
                    </a:p>
                  </a:txBody>
                  <a:tcPr marL="7357" marR="7357" marT="735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48343"/>
                  </a:ext>
                </a:extLst>
              </a:tr>
              <a:tr h="3566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Strain gage measurements at two locations near the hinge line.</a:t>
                      </a:r>
                    </a:p>
                  </a:txBody>
                  <a:tcPr marL="7357" marR="7357" marT="735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96112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0F18AE2-8A7A-4542-BAD4-8B004FB84239}"/>
              </a:ext>
            </a:extLst>
          </p:cNvPr>
          <p:cNvSpPr txBox="1"/>
          <p:nvPr/>
        </p:nvSpPr>
        <p:spPr>
          <a:xfrm>
            <a:off x="6715125" y="2064414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Data sets available:</a:t>
            </a:r>
            <a:endParaRPr lang="en-AU" sz="1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7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09107B-D79C-4196-8157-4841D82EA5F9}"/>
              </a:ext>
            </a:extLst>
          </p:cNvPr>
          <p:cNvSpPr txBox="1"/>
          <p:nvPr/>
        </p:nvSpPr>
        <p:spPr>
          <a:xfrm>
            <a:off x="447039" y="271641"/>
            <a:ext cx="612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entaur" panose="02030504050205020304" pitchFamily="18" charset="0"/>
                <a:cs typeface="Adobe Devanagari" panose="02040503050201020203" pitchFamily="18" charset="0"/>
              </a:rPr>
              <a:t>Sample data/results</a:t>
            </a:r>
            <a:endParaRPr lang="en-AU" sz="3200" dirty="0">
              <a:solidFill>
                <a:srgbClr val="C00000"/>
              </a:solidFill>
              <a:latin typeface="Centaur" panose="02030504050205020304" pitchFamily="18" charset="0"/>
              <a:cs typeface="Adobe Devanagari" panose="020405030502010202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B278B8-9AEC-B04C-9228-E6204CF0510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5" t="6389" r="10191"/>
          <a:stretch/>
        </p:blipFill>
        <p:spPr bwMode="auto">
          <a:xfrm>
            <a:off x="3970929" y="376109"/>
            <a:ext cx="3805424" cy="1940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871F3-D8F0-0946-A49C-01FFE7B8C367}"/>
              </a:ext>
            </a:extLst>
          </p:cNvPr>
          <p:cNvGrpSpPr/>
          <p:nvPr/>
        </p:nvGrpSpPr>
        <p:grpSpPr>
          <a:xfrm>
            <a:off x="2382616" y="3031024"/>
            <a:ext cx="3176625" cy="3309072"/>
            <a:chOff x="3932464" y="8687"/>
            <a:chExt cx="2382469" cy="25103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347B90-0203-EA48-8AD4-2F975F5EEF1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080"/>
            <a:stretch/>
          </p:blipFill>
          <p:spPr>
            <a:xfrm>
              <a:off x="3932464" y="8687"/>
              <a:ext cx="2382469" cy="251037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E6695E-12D6-3E4E-9BBC-94A41008FAD2}"/>
                </a:ext>
              </a:extLst>
            </p:cNvPr>
            <p:cNvPicPr/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6501" y="1103500"/>
              <a:ext cx="824633" cy="71727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A41CE85-37EB-1D4C-A462-F9A1A12D2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624" y="3031024"/>
            <a:ext cx="4140632" cy="331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3772E-48E5-4A1C-9BE8-73388CEF3C46}"/>
              </a:ext>
            </a:extLst>
          </p:cNvPr>
          <p:cNvSpPr txBox="1"/>
          <p:nvPr/>
        </p:nvSpPr>
        <p:spPr>
          <a:xfrm>
            <a:off x="1987791" y="2398992"/>
            <a:ext cx="8302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1: Timeseries of displacement of the trailing edge using laser scanner, image tracking and 2D laminar simulation.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7D3C7-2391-43B6-B20D-4769B65FBBDA}"/>
              </a:ext>
            </a:extLst>
          </p:cNvPr>
          <p:cNvSpPr txBox="1"/>
          <p:nvPr/>
        </p:nvSpPr>
        <p:spPr>
          <a:xfrm>
            <a:off x="1422284" y="6361345"/>
            <a:ext cx="8690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2: Power spectral density of (a) trailing edge displacement and (b) pressure fluctuations at four locations on the panel. 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8B509-3692-4279-8CE5-CBFF3B969DBD}"/>
              </a:ext>
            </a:extLst>
          </p:cNvPr>
          <p:cNvSpPr txBox="1"/>
          <p:nvPr/>
        </p:nvSpPr>
        <p:spPr>
          <a:xfrm>
            <a:off x="2022613" y="306493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092F3-49E3-459B-906C-07C20D0C561D}"/>
              </a:ext>
            </a:extLst>
          </p:cNvPr>
          <p:cNvSpPr txBox="1"/>
          <p:nvPr/>
        </p:nvSpPr>
        <p:spPr>
          <a:xfrm>
            <a:off x="5849208" y="306493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7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09107B-D79C-4196-8157-4841D82EA5F9}"/>
              </a:ext>
            </a:extLst>
          </p:cNvPr>
          <p:cNvSpPr txBox="1"/>
          <p:nvPr/>
        </p:nvSpPr>
        <p:spPr>
          <a:xfrm>
            <a:off x="447039" y="271641"/>
            <a:ext cx="612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entaur" panose="02030504050205020304" pitchFamily="18" charset="0"/>
                <a:cs typeface="Adobe Devanagari" panose="02040503050201020203" pitchFamily="18" charset="0"/>
              </a:rPr>
              <a:t>schlieren visualization</a:t>
            </a:r>
            <a:endParaRPr lang="en-AU" sz="3200" dirty="0">
              <a:solidFill>
                <a:srgbClr val="C00000"/>
              </a:solidFill>
              <a:latin typeface="Centaur" panose="02030504050205020304" pitchFamily="18" charset="0"/>
              <a:cs typeface="Adobe Devanagari" panose="020405030502010202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C9FD3-676D-45FC-B09D-D1E33897BB36}"/>
              </a:ext>
            </a:extLst>
          </p:cNvPr>
          <p:cNvSpPr txBox="1"/>
          <p:nvPr/>
        </p:nvSpPr>
        <p:spPr>
          <a:xfrm>
            <a:off x="1953274" y="2858184"/>
            <a:ext cx="169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Static shock generator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1518EF-CD90-4B8E-8133-DC7A9C7128DA}"/>
              </a:ext>
            </a:extLst>
          </p:cNvPr>
          <p:cNvCxnSpPr/>
          <p:nvPr/>
        </p:nvCxnSpPr>
        <p:spPr>
          <a:xfrm>
            <a:off x="2929954" y="3248025"/>
            <a:ext cx="4914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27A4FE-15F9-41CE-8983-5F5EF367CE18}"/>
              </a:ext>
            </a:extLst>
          </p:cNvPr>
          <p:cNvSpPr txBox="1"/>
          <p:nvPr/>
        </p:nvSpPr>
        <p:spPr>
          <a:xfrm>
            <a:off x="9153525" y="442108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Cantilever plate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yMAX-run1001">
            <a:hlinkClick r:id="" action="ppaction://media"/>
            <a:extLst>
              <a:ext uri="{FF2B5EF4-FFF2-40B4-BE49-F238E27FC236}">
                <a16:creationId xmlns:a16="http://schemas.microsoft.com/office/drawing/2014/main" id="{62AE6228-788C-4C28-A22D-39D412EC3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83" r="22083" b="27593"/>
          <a:stretch/>
        </p:blipFill>
        <p:spPr>
          <a:xfrm>
            <a:off x="3543301" y="1519266"/>
            <a:ext cx="5105400" cy="372427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3E07E1-8543-47EF-B56D-5C25D0654349}"/>
              </a:ext>
            </a:extLst>
          </p:cNvPr>
          <p:cNvCxnSpPr>
            <a:cxnSpLocks/>
          </p:cNvCxnSpPr>
          <p:nvPr/>
        </p:nvCxnSpPr>
        <p:spPr>
          <a:xfrm flipH="1">
            <a:off x="8724901" y="4574977"/>
            <a:ext cx="4000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86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" id="{CC66B91E-972B-7B4B-8565-8EB85E9135F6}" vid="{278AC3A6-6A78-D247-9E2D-EA42451F144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" id="{CC66B91E-972B-7B4B-8565-8EB85E9135F6}" vid="{687172CE-E903-FC4B-ADCC-4FFB1F740E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11123</TotalTime>
  <Words>473</Words>
  <Application>Microsoft Office PowerPoint</Application>
  <PresentationFormat>Widescreen</PresentationFormat>
  <Paragraphs>82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Centaur</vt:lpstr>
      <vt:lpstr>Symbol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Banos</dc:creator>
  <cp:lastModifiedBy>Talluru Murali Krishna</cp:lastModifiedBy>
  <cp:revision>14</cp:revision>
  <dcterms:created xsi:type="dcterms:W3CDTF">2020-05-08T01:27:25Z</dcterms:created>
  <dcterms:modified xsi:type="dcterms:W3CDTF">2022-02-16T04:40:31Z</dcterms:modified>
</cp:coreProperties>
</file>